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122_913DBEE6.xml" ContentType="application/vnd.ms-powerpoint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56" r:id="rId5"/>
  </p:sldMasterIdLst>
  <p:notesMasterIdLst>
    <p:notesMasterId r:id="rId24"/>
  </p:notesMasterIdLst>
  <p:sldIdLst>
    <p:sldId id="276" r:id="rId6"/>
    <p:sldId id="277" r:id="rId7"/>
    <p:sldId id="300" r:id="rId8"/>
    <p:sldId id="285" r:id="rId9"/>
    <p:sldId id="266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8" r:id="rId22"/>
    <p:sldId id="299" r:id="rId23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67ACC3E-0C36-CA04-1460-BA3B9368AFF7}" name="Shauni Sanderson" initials="SS" userId="S::shauni.sanderson@booktrust.org.uk::e333c9aa-037b-4f8b-9b30-4f00aea2686a" providerId="AD"/>
  <p188:author id="{D705E849-1592-AD0B-8B7C-BA7C7895EEAA}" name="Claire Taylor" initials="CT" userId="S::claire.taylor@booktrust.org.uk::0c8e6d87-9158-4b7b-a986-6111129e67ae" providerId="AD"/>
  <p188:author id="{7B72978E-F32C-F147-E6C7-AB272B27747A}" name="Phil Savery" initials="PS" userId="S::phil.savery@booktrust.org.uk::a6bb24be-fc83-42fb-afc2-56cc45ad767a" providerId="AD"/>
  <p188:author id="{97EE9ABD-B9A7-6C36-D9C2-126E2A615BA3}" name="Kate Bower" initials="KB" userId="S::kate.bower@booktrust.org.uk::cb630a10-f117-4f73-915b-0d2f618b40b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363E98-D296-2067-713D-9D3D282CCEE4}" v="109" dt="2023-09-14T08:19:16.305"/>
    <p1510:client id="{2F45939D-9607-5021-1132-B9A515C12D45}" v="1" dt="2023-09-15T09:25:59.403"/>
    <p1510:client id="{2F944FBB-EB44-4AA7-A0AA-64BB7BE765B1}" v="3" dt="2023-09-13T09:13:02.240"/>
    <p1510:client id="{79029717-E1C9-B7F1-8F8B-3AD3AB1E687C}" v="233" dt="2023-09-13T16:05:16.961"/>
    <p1510:client id="{869D85EB-44BF-194D-A761-B50CA5AD3101}" v="3" dt="2023-09-15T09:22:11.010"/>
    <p1510:client id="{97C05A85-E681-63E6-7B0C-B4ED4B1F5FF8}" v="280" dt="2023-09-15T10:49:40.644"/>
    <p1510:client id="{AADC9724-3743-03FC-BB4C-DCB101996404}" v="525" dt="2023-09-14T15:27:27.160"/>
    <p1510:client id="{E53FB93E-DA68-10EE-8105-D505774AFDF9}" v="68" dt="2023-09-13T15:39:47.910"/>
    <p1510:client id="{EAD91A10-CAFE-081C-3A32-94BD1658FAC4}" v="32" dt="2023-09-15T09:29:24.4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y Simpson" userId="S::amy.simpson@booktrust.org.uk::740660ec-d6e2-4f07-9c75-8f21189dbc63" providerId="AD" clId="Web-{2F45939D-9607-5021-1132-B9A515C12D45}"/>
    <pc:docChg chg="">
      <pc:chgData name="Amy Simpson" userId="S::amy.simpson@booktrust.org.uk::740660ec-d6e2-4f07-9c75-8f21189dbc63" providerId="AD" clId="Web-{2F45939D-9607-5021-1132-B9A515C12D45}" dt="2023-09-15T09:25:59.403" v="0"/>
      <pc:docMkLst>
        <pc:docMk/>
      </pc:docMkLst>
      <pc:sldChg chg="modCm">
        <pc:chgData name="Amy Simpson" userId="S::amy.simpson@booktrust.org.uk::740660ec-d6e2-4f07-9c75-8f21189dbc63" providerId="AD" clId="Web-{2F45939D-9607-5021-1132-B9A515C12D45}" dt="2023-09-15T09:25:59.403" v="0"/>
        <pc:sldMkLst>
          <pc:docMk/>
          <pc:sldMk cId="2436742886" sldId="29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my Simpson" userId="S::amy.simpson@booktrust.org.uk::740660ec-d6e2-4f07-9c75-8f21189dbc63" providerId="AD" clId="Web-{2F45939D-9607-5021-1132-B9A515C12D45}" dt="2023-09-15T09:25:59.403" v="0"/>
              <pc2:cmMkLst xmlns:pc2="http://schemas.microsoft.com/office/powerpoint/2019/9/main/command">
                <pc:docMk/>
                <pc:sldMk cId="2436742886" sldId="290"/>
                <pc2:cmMk id="{D3850594-36AD-424A-998D-CD9A319A649F}"/>
              </pc2:cmMkLst>
            </pc226:cmChg>
          </p:ext>
        </pc:extLst>
      </pc:sldChg>
    </pc:docChg>
  </pc:docChgLst>
  <pc:docChgLst>
    <pc:chgData name="Phil Savery" userId="S::phil.savery@booktrust.org.uk::a6bb24be-fc83-42fb-afc2-56cc45ad767a" providerId="AD" clId="Web-{EAD91A10-CAFE-081C-3A32-94BD1658FAC4}"/>
    <pc:docChg chg="mod modSld">
      <pc:chgData name="Phil Savery" userId="S::phil.savery@booktrust.org.uk::a6bb24be-fc83-42fb-afc2-56cc45ad767a" providerId="AD" clId="Web-{EAD91A10-CAFE-081C-3A32-94BD1658FAC4}" dt="2023-09-15T09:29:24.410" v="31"/>
      <pc:docMkLst>
        <pc:docMk/>
      </pc:docMkLst>
      <pc:sldChg chg="modSp delCm modCm">
        <pc:chgData name="Phil Savery" userId="S::phil.savery@booktrust.org.uk::a6bb24be-fc83-42fb-afc2-56cc45ad767a" providerId="AD" clId="Web-{EAD91A10-CAFE-081C-3A32-94BD1658FAC4}" dt="2023-09-15T09:29:24.410" v="31"/>
        <pc:sldMkLst>
          <pc:docMk/>
          <pc:sldMk cId="2873420108" sldId="266"/>
        </pc:sldMkLst>
        <pc:spChg chg="mod">
          <ac:chgData name="Phil Savery" userId="S::phil.savery@booktrust.org.uk::a6bb24be-fc83-42fb-afc2-56cc45ad767a" providerId="AD" clId="Web-{EAD91A10-CAFE-081C-3A32-94BD1658FAC4}" dt="2023-09-15T09:29:15.707" v="27" actId="20577"/>
          <ac:spMkLst>
            <pc:docMk/>
            <pc:sldMk cId="2873420108" sldId="266"/>
            <ac:spMk id="2" creationId="{0C2921F8-6516-7589-4D20-F454D1FF794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 modRxn">
              <pc226:chgData name="Phil Savery" userId="S::phil.savery@booktrust.org.uk::a6bb24be-fc83-42fb-afc2-56cc45ad767a" providerId="AD" clId="Web-{EAD91A10-CAFE-081C-3A32-94BD1658FAC4}" dt="2023-09-15T09:29:24.410" v="31"/>
              <pc2:cmMkLst xmlns:pc2="http://schemas.microsoft.com/office/powerpoint/2019/9/main/command">
                <pc:docMk/>
                <pc:sldMk cId="2873420108" sldId="266"/>
                <pc2:cmMk id="{9C67081E-E4CA-43B2-B427-739C54613092}"/>
              </pc2:cmMkLst>
            </pc226:cmChg>
          </p:ext>
        </pc:extLst>
      </pc:sldChg>
    </pc:docChg>
  </pc:docChgLst>
  <pc:docChgLst>
    <pc:chgData name="Phil Savery" userId="S::phil.savery@booktrust.org.uk::a6bb24be-fc83-42fb-afc2-56cc45ad767a" providerId="AD" clId="Web-{97C05A85-E681-63E6-7B0C-B4ED4B1F5FF8}"/>
    <pc:docChg chg="modSld">
      <pc:chgData name="Phil Savery" userId="S::phil.savery@booktrust.org.uk::a6bb24be-fc83-42fb-afc2-56cc45ad767a" providerId="AD" clId="Web-{97C05A85-E681-63E6-7B0C-B4ED4B1F5FF8}" dt="2023-09-15T10:49:40.644" v="163" actId="20577"/>
      <pc:docMkLst>
        <pc:docMk/>
      </pc:docMkLst>
      <pc:sldChg chg="modSp">
        <pc:chgData name="Phil Savery" userId="S::phil.savery@booktrust.org.uk::a6bb24be-fc83-42fb-afc2-56cc45ad767a" providerId="AD" clId="Web-{97C05A85-E681-63E6-7B0C-B4ED4B1F5FF8}" dt="2023-09-15T10:23:38.666" v="2" actId="20577"/>
        <pc:sldMkLst>
          <pc:docMk/>
          <pc:sldMk cId="2873420108" sldId="266"/>
        </pc:sldMkLst>
        <pc:spChg chg="mod">
          <ac:chgData name="Phil Savery" userId="S::phil.savery@booktrust.org.uk::a6bb24be-fc83-42fb-afc2-56cc45ad767a" providerId="AD" clId="Web-{97C05A85-E681-63E6-7B0C-B4ED4B1F5FF8}" dt="2023-09-15T10:23:38.666" v="2" actId="20577"/>
          <ac:spMkLst>
            <pc:docMk/>
            <pc:sldMk cId="2873420108" sldId="266"/>
            <ac:spMk id="10" creationId="{60B30868-EBD0-85BF-B64F-83B90578948B}"/>
          </ac:spMkLst>
        </pc:spChg>
      </pc:sldChg>
      <pc:sldChg chg="modSp">
        <pc:chgData name="Phil Savery" userId="S::phil.savery@booktrust.org.uk::a6bb24be-fc83-42fb-afc2-56cc45ad767a" providerId="AD" clId="Web-{97C05A85-E681-63E6-7B0C-B4ED4B1F5FF8}" dt="2023-09-15T10:25:06.122" v="15" actId="20577"/>
        <pc:sldMkLst>
          <pc:docMk/>
          <pc:sldMk cId="564807589" sldId="286"/>
        </pc:sldMkLst>
        <pc:spChg chg="mod">
          <ac:chgData name="Phil Savery" userId="S::phil.savery@booktrust.org.uk::a6bb24be-fc83-42fb-afc2-56cc45ad767a" providerId="AD" clId="Web-{97C05A85-E681-63E6-7B0C-B4ED4B1F5FF8}" dt="2023-09-15T10:24:43.668" v="5" actId="20577"/>
          <ac:spMkLst>
            <pc:docMk/>
            <pc:sldMk cId="564807589" sldId="286"/>
            <ac:spMk id="2" creationId="{0C2921F8-6516-7589-4D20-F454D1FF794D}"/>
          </ac:spMkLst>
        </pc:spChg>
        <pc:spChg chg="mod">
          <ac:chgData name="Phil Savery" userId="S::phil.savery@booktrust.org.uk::a6bb24be-fc83-42fb-afc2-56cc45ad767a" providerId="AD" clId="Web-{97C05A85-E681-63E6-7B0C-B4ED4B1F5FF8}" dt="2023-09-15T10:25:06.122" v="15" actId="20577"/>
          <ac:spMkLst>
            <pc:docMk/>
            <pc:sldMk cId="564807589" sldId="286"/>
            <ac:spMk id="10" creationId="{60B30868-EBD0-85BF-B64F-83B90578948B}"/>
          </ac:spMkLst>
        </pc:spChg>
      </pc:sldChg>
      <pc:sldChg chg="modSp">
        <pc:chgData name="Phil Savery" userId="S::phil.savery@booktrust.org.uk::a6bb24be-fc83-42fb-afc2-56cc45ad767a" providerId="AD" clId="Web-{97C05A85-E681-63E6-7B0C-B4ED4B1F5FF8}" dt="2023-09-15T10:28:14.892" v="46" actId="20577"/>
        <pc:sldMkLst>
          <pc:docMk/>
          <pc:sldMk cId="4217576415" sldId="287"/>
        </pc:sldMkLst>
        <pc:spChg chg="mod">
          <ac:chgData name="Phil Savery" userId="S::phil.savery@booktrust.org.uk::a6bb24be-fc83-42fb-afc2-56cc45ad767a" providerId="AD" clId="Web-{97C05A85-E681-63E6-7B0C-B4ED4B1F5FF8}" dt="2023-09-15T10:27:06.906" v="26" actId="20577"/>
          <ac:spMkLst>
            <pc:docMk/>
            <pc:sldMk cId="4217576415" sldId="287"/>
            <ac:spMk id="2" creationId="{0C2921F8-6516-7589-4D20-F454D1FF794D}"/>
          </ac:spMkLst>
        </pc:spChg>
        <pc:spChg chg="mod">
          <ac:chgData name="Phil Savery" userId="S::phil.savery@booktrust.org.uk::a6bb24be-fc83-42fb-afc2-56cc45ad767a" providerId="AD" clId="Web-{97C05A85-E681-63E6-7B0C-B4ED4B1F5FF8}" dt="2023-09-15T10:28:14.892" v="46" actId="20577"/>
          <ac:spMkLst>
            <pc:docMk/>
            <pc:sldMk cId="4217576415" sldId="287"/>
            <ac:spMk id="10" creationId="{60B30868-EBD0-85BF-B64F-83B90578948B}"/>
          </ac:spMkLst>
        </pc:spChg>
      </pc:sldChg>
      <pc:sldChg chg="modSp">
        <pc:chgData name="Phil Savery" userId="S::phil.savery@booktrust.org.uk::a6bb24be-fc83-42fb-afc2-56cc45ad767a" providerId="AD" clId="Web-{97C05A85-E681-63E6-7B0C-B4ED4B1F5FF8}" dt="2023-09-15T10:30:31.333" v="70" actId="14100"/>
        <pc:sldMkLst>
          <pc:docMk/>
          <pc:sldMk cId="1371813482" sldId="288"/>
        </pc:sldMkLst>
        <pc:spChg chg="mod">
          <ac:chgData name="Phil Savery" userId="S::phil.savery@booktrust.org.uk::a6bb24be-fc83-42fb-afc2-56cc45ad767a" providerId="AD" clId="Web-{97C05A85-E681-63E6-7B0C-B4ED4B1F5FF8}" dt="2023-09-15T10:29:29.238" v="58" actId="20577"/>
          <ac:spMkLst>
            <pc:docMk/>
            <pc:sldMk cId="1371813482" sldId="288"/>
            <ac:spMk id="2" creationId="{0C2921F8-6516-7589-4D20-F454D1FF794D}"/>
          </ac:spMkLst>
        </pc:spChg>
        <pc:spChg chg="mod">
          <ac:chgData name="Phil Savery" userId="S::phil.savery@booktrust.org.uk::a6bb24be-fc83-42fb-afc2-56cc45ad767a" providerId="AD" clId="Web-{97C05A85-E681-63E6-7B0C-B4ED4B1F5FF8}" dt="2023-09-15T10:30:11.458" v="68" actId="20577"/>
          <ac:spMkLst>
            <pc:docMk/>
            <pc:sldMk cId="1371813482" sldId="288"/>
            <ac:spMk id="10" creationId="{60B30868-EBD0-85BF-B64F-83B90578948B}"/>
          </ac:spMkLst>
        </pc:spChg>
        <pc:picChg chg="mod">
          <ac:chgData name="Phil Savery" userId="S::phil.savery@booktrust.org.uk::a6bb24be-fc83-42fb-afc2-56cc45ad767a" providerId="AD" clId="Web-{97C05A85-E681-63E6-7B0C-B4ED4B1F5FF8}" dt="2023-09-15T10:30:27.364" v="69" actId="14100"/>
          <ac:picMkLst>
            <pc:docMk/>
            <pc:sldMk cId="1371813482" sldId="288"/>
            <ac:picMk id="6" creationId="{94319050-8F4C-E1C0-0C35-E3CA8D038BEA}"/>
          </ac:picMkLst>
        </pc:picChg>
        <pc:picChg chg="mod">
          <ac:chgData name="Phil Savery" userId="S::phil.savery@booktrust.org.uk::a6bb24be-fc83-42fb-afc2-56cc45ad767a" providerId="AD" clId="Web-{97C05A85-E681-63E6-7B0C-B4ED4B1F5FF8}" dt="2023-09-15T10:30:31.333" v="70" actId="14100"/>
          <ac:picMkLst>
            <pc:docMk/>
            <pc:sldMk cId="1371813482" sldId="288"/>
            <ac:picMk id="12" creationId="{5CD96572-435C-93F4-867F-9EB6202FE268}"/>
          </ac:picMkLst>
        </pc:picChg>
      </pc:sldChg>
      <pc:sldChg chg="modSp">
        <pc:chgData name="Phil Savery" userId="S::phil.savery@booktrust.org.uk::a6bb24be-fc83-42fb-afc2-56cc45ad767a" providerId="AD" clId="Web-{97C05A85-E681-63E6-7B0C-B4ED4B1F5FF8}" dt="2023-09-15T10:31:35.272" v="76" actId="20577"/>
        <pc:sldMkLst>
          <pc:docMk/>
          <pc:sldMk cId="1594720665" sldId="289"/>
        </pc:sldMkLst>
        <pc:spChg chg="mod">
          <ac:chgData name="Phil Savery" userId="S::phil.savery@booktrust.org.uk::a6bb24be-fc83-42fb-afc2-56cc45ad767a" providerId="AD" clId="Web-{97C05A85-E681-63E6-7B0C-B4ED4B1F5FF8}" dt="2023-09-15T10:31:35.272" v="76" actId="20577"/>
          <ac:spMkLst>
            <pc:docMk/>
            <pc:sldMk cId="1594720665" sldId="289"/>
            <ac:spMk id="10" creationId="{60B30868-EBD0-85BF-B64F-83B90578948B}"/>
          </ac:spMkLst>
        </pc:spChg>
      </pc:sldChg>
      <pc:sldChg chg="modSp">
        <pc:chgData name="Phil Savery" userId="S::phil.savery@booktrust.org.uk::a6bb24be-fc83-42fb-afc2-56cc45ad767a" providerId="AD" clId="Web-{97C05A85-E681-63E6-7B0C-B4ED4B1F5FF8}" dt="2023-09-15T10:33:20.368" v="105" actId="20577"/>
        <pc:sldMkLst>
          <pc:docMk/>
          <pc:sldMk cId="3684647652" sldId="291"/>
        </pc:sldMkLst>
        <pc:spChg chg="mod">
          <ac:chgData name="Phil Savery" userId="S::phil.savery@booktrust.org.uk::a6bb24be-fc83-42fb-afc2-56cc45ad767a" providerId="AD" clId="Web-{97C05A85-E681-63E6-7B0C-B4ED4B1F5FF8}" dt="2023-09-15T10:33:20.368" v="105" actId="20577"/>
          <ac:spMkLst>
            <pc:docMk/>
            <pc:sldMk cId="3684647652" sldId="291"/>
            <ac:spMk id="10" creationId="{60B30868-EBD0-85BF-B64F-83B90578948B}"/>
          </ac:spMkLst>
        </pc:spChg>
      </pc:sldChg>
      <pc:sldChg chg="modSp">
        <pc:chgData name="Phil Savery" userId="S::phil.savery@booktrust.org.uk::a6bb24be-fc83-42fb-afc2-56cc45ad767a" providerId="AD" clId="Web-{97C05A85-E681-63E6-7B0C-B4ED4B1F5FF8}" dt="2023-09-15T10:34:46.746" v="122" actId="20577"/>
        <pc:sldMkLst>
          <pc:docMk/>
          <pc:sldMk cId="2370065803" sldId="292"/>
        </pc:sldMkLst>
        <pc:spChg chg="mod">
          <ac:chgData name="Phil Savery" userId="S::phil.savery@booktrust.org.uk::a6bb24be-fc83-42fb-afc2-56cc45ad767a" providerId="AD" clId="Web-{97C05A85-E681-63E6-7B0C-B4ED4B1F5FF8}" dt="2023-09-15T10:34:46.746" v="122" actId="20577"/>
          <ac:spMkLst>
            <pc:docMk/>
            <pc:sldMk cId="2370065803" sldId="292"/>
            <ac:spMk id="10" creationId="{60B30868-EBD0-85BF-B64F-83B90578948B}"/>
          </ac:spMkLst>
        </pc:spChg>
      </pc:sldChg>
      <pc:sldChg chg="modSp">
        <pc:chgData name="Phil Savery" userId="S::phil.savery@booktrust.org.uk::a6bb24be-fc83-42fb-afc2-56cc45ad767a" providerId="AD" clId="Web-{97C05A85-E681-63E6-7B0C-B4ED4B1F5FF8}" dt="2023-09-15T10:39:14.393" v="131" actId="20577"/>
        <pc:sldMkLst>
          <pc:docMk/>
          <pc:sldMk cId="762479642" sldId="294"/>
        </pc:sldMkLst>
        <pc:spChg chg="mod">
          <ac:chgData name="Phil Savery" userId="S::phil.savery@booktrust.org.uk::a6bb24be-fc83-42fb-afc2-56cc45ad767a" providerId="AD" clId="Web-{97C05A85-E681-63E6-7B0C-B4ED4B1F5FF8}" dt="2023-09-15T10:39:14.393" v="131" actId="20577"/>
          <ac:spMkLst>
            <pc:docMk/>
            <pc:sldMk cId="762479642" sldId="294"/>
            <ac:spMk id="10" creationId="{60B30868-EBD0-85BF-B64F-83B90578948B}"/>
          </ac:spMkLst>
        </pc:spChg>
      </pc:sldChg>
      <pc:sldChg chg="modSp">
        <pc:chgData name="Phil Savery" userId="S::phil.savery@booktrust.org.uk::a6bb24be-fc83-42fb-afc2-56cc45ad767a" providerId="AD" clId="Web-{97C05A85-E681-63E6-7B0C-B4ED4B1F5FF8}" dt="2023-09-15T10:45:28.950" v="140" actId="20577"/>
        <pc:sldMkLst>
          <pc:docMk/>
          <pc:sldMk cId="3651852347" sldId="296"/>
        </pc:sldMkLst>
        <pc:spChg chg="mod">
          <ac:chgData name="Phil Savery" userId="S::phil.savery@booktrust.org.uk::a6bb24be-fc83-42fb-afc2-56cc45ad767a" providerId="AD" clId="Web-{97C05A85-E681-63E6-7B0C-B4ED4B1F5FF8}" dt="2023-09-15T10:45:28.950" v="140" actId="20577"/>
          <ac:spMkLst>
            <pc:docMk/>
            <pc:sldMk cId="3651852347" sldId="296"/>
            <ac:spMk id="10" creationId="{60B30868-EBD0-85BF-B64F-83B90578948B}"/>
          </ac:spMkLst>
        </pc:spChg>
      </pc:sldChg>
      <pc:sldChg chg="modSp">
        <pc:chgData name="Phil Savery" userId="S::phil.savery@booktrust.org.uk::a6bb24be-fc83-42fb-afc2-56cc45ad767a" providerId="AD" clId="Web-{97C05A85-E681-63E6-7B0C-B4ED4B1F5FF8}" dt="2023-09-15T10:47:51.250" v="154" actId="20577"/>
        <pc:sldMkLst>
          <pc:docMk/>
          <pc:sldMk cId="3395603552" sldId="298"/>
        </pc:sldMkLst>
        <pc:spChg chg="mod">
          <ac:chgData name="Phil Savery" userId="S::phil.savery@booktrust.org.uk::a6bb24be-fc83-42fb-afc2-56cc45ad767a" providerId="AD" clId="Web-{97C05A85-E681-63E6-7B0C-B4ED4B1F5FF8}" dt="2023-09-15T10:47:51.250" v="154" actId="20577"/>
          <ac:spMkLst>
            <pc:docMk/>
            <pc:sldMk cId="3395603552" sldId="298"/>
            <ac:spMk id="6" creationId="{3649E5F2-D222-0B8E-CEE8-024FFF0F77B7}"/>
          </ac:spMkLst>
        </pc:spChg>
      </pc:sldChg>
      <pc:sldChg chg="modSp">
        <pc:chgData name="Phil Savery" userId="S::phil.savery@booktrust.org.uk::a6bb24be-fc83-42fb-afc2-56cc45ad767a" providerId="AD" clId="Web-{97C05A85-E681-63E6-7B0C-B4ED4B1F5FF8}" dt="2023-09-15T10:49:40.644" v="163" actId="20577"/>
        <pc:sldMkLst>
          <pc:docMk/>
          <pc:sldMk cId="156484895" sldId="299"/>
        </pc:sldMkLst>
        <pc:spChg chg="mod">
          <ac:chgData name="Phil Savery" userId="S::phil.savery@booktrust.org.uk::a6bb24be-fc83-42fb-afc2-56cc45ad767a" providerId="AD" clId="Web-{97C05A85-E681-63E6-7B0C-B4ED4B1F5FF8}" dt="2023-09-15T10:49:40.644" v="163" actId="20577"/>
          <ac:spMkLst>
            <pc:docMk/>
            <pc:sldMk cId="156484895" sldId="299"/>
            <ac:spMk id="2" creationId="{9643557C-7DEE-FCB8-077C-D072E846BB33}"/>
          </ac:spMkLst>
        </pc:spChg>
      </pc:sldChg>
    </pc:docChg>
  </pc:docChgLst>
  <pc:docChgLst>
    <pc:chgData name="Claire Taylor" userId="S::claire.taylor@booktrust.org.uk::0c8e6d87-9158-4b7b-a986-6111129e67ae" providerId="AD" clId="Web-{869D85EB-44BF-194D-A761-B50CA5AD3101}"/>
    <pc:docChg chg="mod">
      <pc:chgData name="Claire Taylor" userId="S::claire.taylor@booktrust.org.uk::0c8e6d87-9158-4b7b-a986-6111129e67ae" providerId="AD" clId="Web-{869D85EB-44BF-194D-A761-B50CA5AD3101}" dt="2023-09-15T09:22:11.010" v="2"/>
      <pc:docMkLst>
        <pc:docMk/>
      </pc:docMkLst>
      <pc:sldChg chg="addCm modCm">
        <pc:chgData name="Claire Taylor" userId="S::claire.taylor@booktrust.org.uk::0c8e6d87-9158-4b7b-a986-6111129e67ae" providerId="AD" clId="Web-{869D85EB-44BF-194D-A761-B50CA5AD3101}" dt="2023-09-15T09:22:11.010" v="2"/>
        <pc:sldMkLst>
          <pc:docMk/>
          <pc:sldMk cId="2873420108" sldId="26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Claire Taylor" userId="S::claire.taylor@booktrust.org.uk::0c8e6d87-9158-4b7b-a986-6111129e67ae" providerId="AD" clId="Web-{869D85EB-44BF-194D-A761-B50CA5AD3101}" dt="2023-09-15T09:22:11.010" v="2"/>
              <pc2:cmMkLst xmlns:pc2="http://schemas.microsoft.com/office/powerpoint/2019/9/main/command">
                <pc:docMk/>
                <pc:sldMk cId="2873420108" sldId="266"/>
                <pc2:cmMk id="{9C67081E-E4CA-43B2-B427-739C54613092}"/>
              </pc2:cmMkLst>
            </pc226:cmChg>
          </p:ext>
        </pc:extLst>
      </pc:sldChg>
    </pc:docChg>
  </pc:docChgLst>
</pc:chgInfo>
</file>

<file path=ppt/comments/modernComment_122_913DBEE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3850594-36AD-424A-998D-CD9A319A649F}" authorId="{C67ACC3E-0C36-CA04-1460-BA3B9368AFF7}" status="resolved" created="2023-09-13T16:05:03.023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436742886" sldId="290"/>
      <ac:picMk id="6" creationId="{8FE6DA8E-DD48-566B-EDF9-BB02B4954FB0}"/>
    </ac:deMkLst>
    <p188:txBody>
      <a:bodyPr/>
      <a:lstStyle/>
      <a:p>
        <a:r>
          <a:rPr lang="en-GB"/>
          <a:t>Needs replacing with Welsh ST Toolkit - couldn't find on the DAM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CED45C-7C9B-4CB9-A00C-A40AC332FADE}" type="datetimeFigureOut">
              <a:t>9/15/2023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679D3C-5EAC-4022-8C68-D1F13073CA2D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2242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679D3C-5EAC-4022-8C68-D1F13073CA2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2109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679D3C-5EAC-4022-8C68-D1F13073CA2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558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679D3C-5EAC-4022-8C68-D1F13073CA2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29479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679D3C-5EAC-4022-8C68-D1F13073CA2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8312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679D3C-5EAC-4022-8C68-D1F13073CA2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015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679D3C-5EAC-4022-8C68-D1F13073CA2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998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679D3C-5EAC-4022-8C68-D1F13073CA2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8179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679D3C-5EAC-4022-8C68-D1F13073CA2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4472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679D3C-5EAC-4022-8C68-D1F13073CA2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1590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679D3C-5EAC-4022-8C68-D1F13073CA2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742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679D3C-5EAC-4022-8C68-D1F13073CA2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51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679D3C-5EAC-4022-8C68-D1F13073CA2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41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bg>
      <p:bgPr>
        <a:solidFill>
          <a:srgbClr val="1EA5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944422F-3E37-654F-884B-1690D2BACE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6584" y="322201"/>
            <a:ext cx="11283375" cy="2752448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Galano Grotesque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br>
              <a:rPr lang="en-US"/>
            </a:br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AFF4EA8-67DD-7C43-B9EC-82672C690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469" y="3074649"/>
            <a:ext cx="8470519" cy="1655762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Galano Grotesque" pitchFamily="2" charset="77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2C2731-E4AF-6F4B-9F8F-DA8F7C98C3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0637" y="3561452"/>
            <a:ext cx="3591244" cy="3208059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9571B2C7-365F-6241-8EFE-6CBC080F27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04" y="6119119"/>
            <a:ext cx="2120637" cy="53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571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HEADING">
    <p:bg>
      <p:bgPr>
        <a:solidFill>
          <a:srgbClr val="FF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2BCF5F-1254-9C4F-A07B-411DE196D5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6584" y="580620"/>
            <a:ext cx="9722303" cy="4130528"/>
          </a:xfrm>
        </p:spPr>
        <p:txBody>
          <a:bodyPr anchor="t" anchorCtr="0">
            <a:normAutofit/>
          </a:bodyPr>
          <a:lstStyle>
            <a:lvl1pPr algn="l">
              <a:defRPr sz="4400" b="1" i="0">
                <a:solidFill>
                  <a:schemeClr val="accent2"/>
                </a:solidFill>
                <a:latin typeface="Galano Grotesque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br>
              <a:rPr lang="en-US"/>
            </a:b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474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823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871B0-59D0-4931-9C1C-1189CEF8C0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4F7E91-5829-411E-AE48-4CDB007C5D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49139-6F20-4418-A1EE-F742C758D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64499-06FB-489A-93B6-5CBFB5DB46E6}" type="datetimeFigureOut">
              <a:rPr lang="en-GB" smtClean="0"/>
              <a:t>15/09/2023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F74E5-D1EB-4884-9A6B-438DE485F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58C1B-0309-4A05-A735-D330E4904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03DA2-FE18-4361-A623-709FEED3FF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02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rgbClr val="1EA5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944422F-3E37-654F-884B-1690D2BACE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6584" y="322201"/>
            <a:ext cx="11283375" cy="2752448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Galano Grotesque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br>
              <a:rPr lang="en-US"/>
            </a:br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AFF4EA8-67DD-7C43-B9EC-82672C690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469" y="3074649"/>
            <a:ext cx="8470519" cy="1655762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Galano Grotesque" pitchFamily="2" charset="77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2C2731-E4AF-6F4B-9F8F-DA8F7C98C3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0637" y="3561452"/>
            <a:ext cx="3591244" cy="3208059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9571B2C7-365F-6241-8EFE-6CBC080F27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04" y="6119119"/>
            <a:ext cx="2120637" cy="53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4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9F039-D61D-914E-B838-B538F5F3D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3" y="234062"/>
            <a:ext cx="115536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16CF975-2B29-884E-BDFC-8F6B256B4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14" y="1825625"/>
            <a:ext cx="8988783" cy="3951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8171EB6D-15AB-E044-9E53-5F5B27635A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220" y="4246685"/>
            <a:ext cx="2642939" cy="167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122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9F039-D61D-914E-B838-B538F5F3D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3" y="234062"/>
            <a:ext cx="115536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A picture containing toy&#10;&#10;Description automatically generated">
            <a:extLst>
              <a:ext uri="{FF2B5EF4-FFF2-40B4-BE49-F238E27FC236}">
                <a16:creationId xmlns:a16="http://schemas.microsoft.com/office/drawing/2014/main" id="{6F539FAF-EDD8-154A-9895-5FA4DB026C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2575" y="4111748"/>
            <a:ext cx="3019425" cy="227245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EECA2F6-209C-754A-BAE4-EA191C992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14" y="1825625"/>
            <a:ext cx="8988783" cy="3951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39797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9F039-D61D-914E-B838-B538F5F3D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3" y="234062"/>
            <a:ext cx="115536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9C772B-8D70-C647-AF6C-9AA8C8633D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8952" y="3751235"/>
            <a:ext cx="2396968" cy="250845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7609A8B-BFAD-5241-B596-1DCBF1279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14" y="1825625"/>
            <a:ext cx="8988783" cy="3951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95918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9F039-D61D-914E-B838-B538F5F3D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3" y="234062"/>
            <a:ext cx="115536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0E5214-691D-8F42-BF4D-C1619BB3E1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9738" y="4146149"/>
            <a:ext cx="2617053" cy="2303034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C4D7876-32AA-E64C-9B3E-0F47DDB61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14" y="1825625"/>
            <a:ext cx="8988783" cy="3951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27147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9F039-D61D-914E-B838-B538F5F3D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3" y="234062"/>
            <a:ext cx="115536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14E5636-C77C-4E49-957C-8B7730D63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14" y="1825625"/>
            <a:ext cx="8988783" cy="3951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601D0C-FFA6-AE4D-AFB8-EA2D6C7DB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136" y="4488149"/>
            <a:ext cx="3127739" cy="185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938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FC208D2-904C-F64C-B471-123F5E6734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64774" y="669925"/>
            <a:ext cx="10262452" cy="462390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7835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9F039-D61D-914E-B838-B538F5F3D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3" y="234062"/>
            <a:ext cx="115536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16CF975-2B29-884E-BDFC-8F6B256B4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14" y="1825625"/>
            <a:ext cx="8988783" cy="3951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8171EB6D-15AB-E044-9E53-5F5B27635A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220" y="4246685"/>
            <a:ext cx="2642939" cy="167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43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09607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ext box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52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69935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bg>
      <p:bgPr>
        <a:solidFill>
          <a:srgbClr val="1EA5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944422F-3E37-654F-884B-1690D2BACE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6584" y="322201"/>
            <a:ext cx="11283375" cy="2752448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Galano Grotesque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br>
              <a:rPr lang="en-US"/>
            </a:br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AFF4EA8-67DD-7C43-B9EC-82672C690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469" y="3074649"/>
            <a:ext cx="8470519" cy="1655762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Galano Grotesque" pitchFamily="2" charset="77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2C2731-E4AF-6F4B-9F8F-DA8F7C98C3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0637" y="3561452"/>
            <a:ext cx="3591244" cy="3208059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9571B2C7-365F-6241-8EFE-6CBC080F27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04" y="6119119"/>
            <a:ext cx="2120637" cy="53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255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9F039-D61D-914E-B838-B538F5F3D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3" y="234062"/>
            <a:ext cx="115536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14E5636-C77C-4E49-957C-8B7730D63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14" y="1825625"/>
            <a:ext cx="8988783" cy="3951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601D0C-FFA6-AE4D-AFB8-EA2D6C7DB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136" y="4488149"/>
            <a:ext cx="3127739" cy="185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22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9F039-D61D-914E-B838-B538F5F3D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3" y="234062"/>
            <a:ext cx="115536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16CF975-2B29-884E-BDFC-8F6B256B4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14" y="1825625"/>
            <a:ext cx="8988783" cy="3951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8171EB6D-15AB-E044-9E53-5F5B27635A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220" y="4246685"/>
            <a:ext cx="2642939" cy="167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3427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9F039-D61D-914E-B838-B538F5F3D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3" y="234062"/>
            <a:ext cx="115536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A picture containing toy&#10;&#10;Description automatically generated">
            <a:extLst>
              <a:ext uri="{FF2B5EF4-FFF2-40B4-BE49-F238E27FC236}">
                <a16:creationId xmlns:a16="http://schemas.microsoft.com/office/drawing/2014/main" id="{6F539FAF-EDD8-154A-9895-5FA4DB026C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2575" y="4111748"/>
            <a:ext cx="3019425" cy="227245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EECA2F6-209C-754A-BAE4-EA191C992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14" y="1825625"/>
            <a:ext cx="8988783" cy="3951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96341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9F039-D61D-914E-B838-B538F5F3D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3" y="234062"/>
            <a:ext cx="115536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9C772B-8D70-C647-AF6C-9AA8C8633D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8952" y="3751235"/>
            <a:ext cx="2396968" cy="250845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7609A8B-BFAD-5241-B596-1DCBF1279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14" y="1825625"/>
            <a:ext cx="8988783" cy="3951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81714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9F039-D61D-914E-B838-B538F5F3D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3" y="234062"/>
            <a:ext cx="115536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0E5214-691D-8F42-BF4D-C1619BB3E1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9738" y="4146149"/>
            <a:ext cx="2617053" cy="2303034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C4D7876-32AA-E64C-9B3E-0F47DDB61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14" y="1825625"/>
            <a:ext cx="8988783" cy="3951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61148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9F039-D61D-914E-B838-B538F5F3D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3" y="234062"/>
            <a:ext cx="115536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14E5636-C77C-4E49-957C-8B7730D63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14" y="1825625"/>
            <a:ext cx="8988783" cy="3951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601D0C-FFA6-AE4D-AFB8-EA2D6C7DB5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136" y="4488149"/>
            <a:ext cx="3127739" cy="185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43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FC208D2-904C-F64C-B471-123F5E6734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64774" y="669925"/>
            <a:ext cx="10262452" cy="462390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44392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F9AF0-986A-4844-AD92-C8C966DDD0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A99555-E741-4D5B-8D9C-ED359469DC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4F3BD-EE49-4A9C-92EA-1BEFEC78A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B0A5D-5853-456B-A6A3-DDF6100C482A}" type="datetimeFigureOut">
              <a:rPr lang="en-GB" smtClean="0"/>
              <a:t>15/09/2023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572132-4F19-45EF-92CD-6DADA7F7C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58178-12AA-435B-B5D2-360990C27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96D86-F91F-4909-B6BD-DB434592F2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480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ext box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52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1838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E22BD56-C264-5D43-A506-FE145A4A0579}"/>
              </a:ext>
            </a:extLst>
          </p:cNvPr>
          <p:cNvSpPr/>
          <p:nvPr/>
        </p:nvSpPr>
        <p:spPr>
          <a:xfrm>
            <a:off x="0" y="5924939"/>
            <a:ext cx="12192000" cy="933061"/>
          </a:xfrm>
          <a:prstGeom prst="rect">
            <a:avLst/>
          </a:prstGeom>
          <a:solidFill>
            <a:srgbClr val="1EA5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Galano Grotesque" pitchFamily="2" charset="77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DEF726-49EB-7A40-9C1C-F6FD43EB3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3" y="234062"/>
            <a:ext cx="11553662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37389A-A8A3-8247-AD7B-3AF8C8A195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7813" y="1825625"/>
            <a:ext cx="11553662" cy="3951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E2FC8B3-1110-D44A-AB3D-964E067859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04" y="6119119"/>
            <a:ext cx="2120637" cy="53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750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  <p:sldLayoutId id="2147483800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accent1"/>
          </a:solidFill>
          <a:latin typeface="Galano Grotesque" pitchFamily="2" charset="77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alano Grotesque" pitchFamily="2" charset="77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chemeClr val="tx1"/>
          </a:solidFill>
          <a:latin typeface="Galano Grotesque" pitchFamily="2" charset="77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Galano Grotesque" pitchFamily="2" charset="77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4">
          <p15:clr>
            <a:srgbClr val="F26B43"/>
          </p15:clr>
        </p15:guide>
        <p15:guide id="2" pos="21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E22BD56-C264-5D43-A506-FE145A4A0579}"/>
              </a:ext>
            </a:extLst>
          </p:cNvPr>
          <p:cNvSpPr/>
          <p:nvPr userDrawn="1"/>
        </p:nvSpPr>
        <p:spPr>
          <a:xfrm>
            <a:off x="0" y="5924939"/>
            <a:ext cx="12192000" cy="933061"/>
          </a:xfrm>
          <a:prstGeom prst="rect">
            <a:avLst/>
          </a:prstGeom>
          <a:solidFill>
            <a:srgbClr val="1EA5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Galano Grotesque" pitchFamily="2" charset="77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DEF726-49EB-7A40-9C1C-F6FD43EB3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3" y="234062"/>
            <a:ext cx="11553662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37389A-A8A3-8247-AD7B-3AF8C8A195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7813" y="1825625"/>
            <a:ext cx="11553662" cy="3951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E2FC8B3-1110-D44A-AB3D-964E0678596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04" y="6119119"/>
            <a:ext cx="2120637" cy="53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437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5" r:id="rId3"/>
    <p:sldLayoutId id="2147483737" r:id="rId4"/>
    <p:sldLayoutId id="2147483739" r:id="rId5"/>
    <p:sldLayoutId id="2147483740" r:id="rId6"/>
    <p:sldLayoutId id="2147483741" r:id="rId7"/>
    <p:sldLayoutId id="2147483751" r:id="rId8"/>
    <p:sldLayoutId id="2147483688" r:id="rId9"/>
    <p:sldLayoutId id="2147483948" r:id="rId10"/>
    <p:sldLayoutId id="2147483949" r:id="rId11"/>
    <p:sldLayoutId id="214748395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accent1"/>
          </a:solidFill>
          <a:latin typeface="Galano Grotesque" pitchFamily="2" charset="77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alano Grotesque" pitchFamily="2" charset="77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chemeClr val="tx1"/>
          </a:solidFill>
          <a:latin typeface="Galano Grotesque" pitchFamily="2" charset="77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Galano Grotesque" pitchFamily="2" charset="77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4" userDrawn="1">
          <p15:clr>
            <a:srgbClr val="F26B43"/>
          </p15:clr>
        </p15:guide>
        <p15:guide id="2" pos="21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2_913DBEE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cid:bc4faca6-4709-4bdd-b6b8-76d4ab23f6bb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.png"/><Relationship Id="rId5" Type="http://schemas.openxmlformats.org/officeDocument/2006/relationships/image" Target="../media/image14.jpeg"/><Relationship Id="rId4" Type="http://schemas.openxmlformats.org/officeDocument/2006/relationships/hyperlink" Target="https://www.booktrust.org.uk/cy-gb/storytellerwale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oktrust.org.uk/cy-gb/familyhubwales" TargetMode="External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secure.booktrust.org.uk/newsletters/?utm_source=linkedin&amp;utm_medium=organic&amp;utm_campaign=fr-newsletter&amp;utm_content=linkedin-post-100923" TargetMode="External"/><Relationship Id="rId5" Type="http://schemas.openxmlformats.org/officeDocument/2006/relationships/hyperlink" Target="https://www.booktrust.org.uk/cy-gb/storytellerwales" TargetMode="External"/><Relationship Id="rId4" Type="http://schemas.openxmlformats.org/officeDocument/2006/relationships/hyperlink" Target="https://www.booktrust.org.uk/link/4bc9f4867c484aafaf17ab2d77905d22.aspx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dn.booktrust.org.uk/globalassets/resources/welsh-resources/benefits-of-reading-cymraeg.pdf?_gl=1*15jlu39*_ga*NzYzMTcyMTU5LjE2OTQ3MDMwMTI.*_ga_42ZTZWFX8W*MTY5NDcwMzAxMi4xLjEuMTY5NDcwNDI3OC4wLjAuMA.." TargetMode="External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www.booktrust.org.uk/news-and-features/news/news-2023/almost-a-quarter-of-children-from-low-income-families-missing-out-on-the-benefits-of-reading-in-their-first-year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4.jpeg"/><Relationship Id="rId5" Type="http://schemas.openxmlformats.org/officeDocument/2006/relationships/image" Target="../media/image20.png"/><Relationship Id="rId4" Type="http://schemas.openxmlformats.org/officeDocument/2006/relationships/hyperlink" Target="https://www.booktrust.org.uk/cy-gb/familyhubwale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3B23E5-F1F5-8536-93A4-642DB3CBB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5176" cy="68562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43557C-7DEE-FCB8-077C-D072E846BB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286" y="2059971"/>
            <a:ext cx="6430144" cy="2793095"/>
          </a:xfrm>
        </p:spPr>
        <p:txBody>
          <a:bodyPr>
            <a:normAutofit fontScale="90000"/>
          </a:bodyPr>
          <a:lstStyle/>
          <a:p>
            <a:r>
              <a:rPr lang="en-US" sz="4400" err="1">
                <a:solidFill>
                  <a:srgbClr val="FFFFFF"/>
                </a:solidFill>
                <a:latin typeface="Galano Grotesque"/>
                <a:cs typeface="Arial"/>
              </a:rPr>
              <a:t>Pecynnau</a:t>
            </a:r>
            <a:r>
              <a:rPr lang="en-US" sz="4400">
                <a:solidFill>
                  <a:srgbClr val="FFFFFF"/>
                </a:solidFill>
                <a:latin typeface="Galano Grotesque"/>
                <a:cs typeface="Arial"/>
              </a:rPr>
              <a:t> </a:t>
            </a:r>
            <a:r>
              <a:rPr lang="en-US" sz="4400" err="1">
                <a:solidFill>
                  <a:srgbClr val="FFFFFF"/>
                </a:solidFill>
                <a:latin typeface="Galano Grotesque"/>
                <a:cs typeface="Arial"/>
              </a:rPr>
              <a:t>Dechrau</a:t>
            </a:r>
            <a:r>
              <a:rPr lang="en-US" sz="4400">
                <a:solidFill>
                  <a:srgbClr val="FFFFFF"/>
                </a:solidFill>
                <a:latin typeface="Galano Grotesque"/>
                <a:cs typeface="Arial"/>
              </a:rPr>
              <a:t> Da </a:t>
            </a:r>
            <a:r>
              <a:rPr lang="en-US" sz="4400" err="1">
                <a:solidFill>
                  <a:srgbClr val="FFFFFF"/>
                </a:solidFill>
                <a:latin typeface="Galano Grotesque"/>
                <a:cs typeface="Arial"/>
              </a:rPr>
              <a:t>Blynyddoedd</a:t>
            </a:r>
            <a:r>
              <a:rPr lang="en-US" sz="4400">
                <a:solidFill>
                  <a:srgbClr val="FFFFFF"/>
                </a:solidFill>
                <a:latin typeface="Galano Grotesque"/>
                <a:cs typeface="Arial"/>
              </a:rPr>
              <a:t> 1-2 a </a:t>
            </a:r>
            <a:r>
              <a:rPr lang="en-US" sz="4400" err="1">
                <a:solidFill>
                  <a:srgbClr val="FFFFFF"/>
                </a:solidFill>
                <a:latin typeface="Galano Grotesque"/>
                <a:cs typeface="Arial"/>
              </a:rPr>
              <a:t>Dechrau</a:t>
            </a:r>
            <a:r>
              <a:rPr lang="en-US" sz="4400">
                <a:solidFill>
                  <a:srgbClr val="FFFFFF"/>
                </a:solidFill>
                <a:latin typeface="Galano Grotesque"/>
                <a:cs typeface="Arial"/>
              </a:rPr>
              <a:t> Da </a:t>
            </a:r>
            <a:r>
              <a:rPr lang="en-US" sz="4400" err="1">
                <a:solidFill>
                  <a:srgbClr val="FFFFFF"/>
                </a:solidFill>
                <a:latin typeface="Galano Grotesque"/>
                <a:cs typeface="Arial"/>
              </a:rPr>
              <a:t>Blynyddoedd</a:t>
            </a:r>
            <a:r>
              <a:rPr lang="en-US" sz="4400">
                <a:solidFill>
                  <a:srgbClr val="FFFFFF"/>
                </a:solidFill>
                <a:latin typeface="Galano Grotesque"/>
                <a:cs typeface="Arial"/>
              </a:rPr>
              <a:t> 3-4 </a:t>
            </a:r>
            <a:r>
              <a:rPr lang="en-US" sz="4400" err="1">
                <a:solidFill>
                  <a:srgbClr val="FFFFFF"/>
                </a:solidFill>
                <a:latin typeface="Galano Grotesque"/>
                <a:cs typeface="Arial"/>
              </a:rPr>
              <a:t>BookTrust</a:t>
            </a:r>
            <a:r>
              <a:rPr lang="en-US" sz="4400">
                <a:solidFill>
                  <a:srgbClr val="FFFFFF"/>
                </a:solidFill>
                <a:latin typeface="Galano Grotesque"/>
                <a:cs typeface="Arial"/>
              </a:rPr>
              <a:t> Cymru</a:t>
            </a:r>
            <a:r>
              <a:rPr lang="en-US" b="0">
                <a:solidFill>
                  <a:srgbClr val="FFFFFF"/>
                </a:solidFill>
                <a:latin typeface="Galano Grotesque"/>
                <a:cs typeface="Arial"/>
              </a:rPr>
              <a:t> </a:t>
            </a:r>
            <a:br>
              <a:rPr lang="en-US" b="0">
                <a:solidFill>
                  <a:srgbClr val="FFFFFF"/>
                </a:solidFill>
                <a:latin typeface="Galano Grotesque"/>
                <a:cs typeface="Arial"/>
              </a:rPr>
            </a:br>
            <a:r>
              <a:rPr lang="en-US" sz="3600" b="0" err="1">
                <a:solidFill>
                  <a:srgbClr val="FFFFFF"/>
                </a:solidFill>
                <a:latin typeface="Galano Grotesque"/>
                <a:cs typeface="Arial"/>
              </a:rPr>
              <a:t>Sleidiau</a:t>
            </a:r>
            <a:r>
              <a:rPr lang="en-US" sz="3600" b="0">
                <a:solidFill>
                  <a:srgbClr val="FFFFFF"/>
                </a:solidFill>
                <a:latin typeface="Galano Grotesque"/>
                <a:cs typeface="Arial"/>
              </a:rPr>
              <a:t> </a:t>
            </a:r>
            <a:r>
              <a:rPr lang="en-US" sz="3600" b="0" err="1">
                <a:solidFill>
                  <a:srgbClr val="FFFFFF"/>
                </a:solidFill>
                <a:latin typeface="Galano Grotesque"/>
                <a:cs typeface="Arial"/>
              </a:rPr>
              <a:t>ar</a:t>
            </a:r>
            <a:r>
              <a:rPr lang="en-US" sz="3600" b="0">
                <a:solidFill>
                  <a:srgbClr val="FFFFFF"/>
                </a:solidFill>
                <a:latin typeface="Galano Grotesque"/>
                <a:cs typeface="Arial"/>
              </a:rPr>
              <a:t> </a:t>
            </a:r>
            <a:r>
              <a:rPr lang="en-US" sz="3600" b="0" err="1">
                <a:solidFill>
                  <a:srgbClr val="FFFFFF"/>
                </a:solidFill>
                <a:latin typeface="Galano Grotesque"/>
                <a:cs typeface="Arial"/>
              </a:rPr>
              <a:t>gyfer</a:t>
            </a:r>
            <a:r>
              <a:rPr lang="en-US" sz="3600" b="0">
                <a:solidFill>
                  <a:srgbClr val="FFFFFF"/>
                </a:solidFill>
                <a:latin typeface="Galano Grotesque"/>
                <a:cs typeface="Arial"/>
              </a:rPr>
              <a:t> </a:t>
            </a:r>
            <a:r>
              <a:rPr lang="en-US" sz="3600" b="0" err="1">
                <a:solidFill>
                  <a:srgbClr val="FFFFFF"/>
                </a:solidFill>
                <a:latin typeface="Galano Grotesque"/>
                <a:cs typeface="Arial"/>
              </a:rPr>
              <a:t>partneriaid</a:t>
            </a:r>
            <a:endParaRPr lang="en-US" sz="3600" err="1"/>
          </a:p>
        </p:txBody>
      </p:sp>
    </p:spTree>
    <p:extLst>
      <p:ext uri="{BB962C8B-B14F-4D97-AF65-F5344CB8AC3E}">
        <p14:creationId xmlns:p14="http://schemas.microsoft.com/office/powerpoint/2010/main" val="4117050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EDC578-C6CF-DABA-3FBB-6932696247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85"/>
            <a:ext cx="12195175" cy="68562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2921F8-6516-7589-4D20-F454D1FF7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60" y="378318"/>
            <a:ext cx="11871161" cy="808492"/>
          </a:xfrm>
        </p:spPr>
        <p:txBody>
          <a:bodyPr/>
          <a:lstStyle/>
          <a:p>
            <a:r>
              <a:rPr lang="en-US" err="1">
                <a:latin typeface="Galano Grotesque"/>
                <a:cs typeface="Arial"/>
              </a:rPr>
              <a:t>Adnoddau</a:t>
            </a:r>
            <a:r>
              <a:rPr lang="en-US">
                <a:latin typeface="Galano Grotesque"/>
                <a:cs typeface="Arial"/>
              </a:rPr>
              <a:t> </a:t>
            </a:r>
            <a:r>
              <a:rPr lang="en-US" err="1">
                <a:latin typeface="Galano Grotesque"/>
                <a:cs typeface="Arial"/>
              </a:rPr>
              <a:t>i</a:t>
            </a:r>
            <a:r>
              <a:rPr lang="en-US">
                <a:latin typeface="Galano Grotesque"/>
                <a:cs typeface="Arial"/>
              </a:rPr>
              <a:t> </a:t>
            </a:r>
            <a:r>
              <a:rPr lang="en-US" err="1">
                <a:latin typeface="Galano Grotesque"/>
                <a:cs typeface="Arial"/>
              </a:rPr>
              <a:t>Bartneriaid</a:t>
            </a:r>
            <a:r>
              <a:rPr lang="en-US">
                <a:latin typeface="Galano Grotesque"/>
                <a:cs typeface="Arial"/>
              </a:rPr>
              <a:t> – </a:t>
            </a:r>
            <a:r>
              <a:rPr lang="en-US" err="1">
                <a:latin typeface="Galano Grotesque"/>
                <a:cs typeface="Arial"/>
              </a:rPr>
              <a:t>Pecyn</a:t>
            </a:r>
            <a:r>
              <a:rPr lang="en-US">
                <a:latin typeface="Galano Grotesque"/>
                <a:cs typeface="Arial"/>
              </a:rPr>
              <a:t> </a:t>
            </a:r>
            <a:r>
              <a:rPr lang="en-US" err="1">
                <a:latin typeface="Galano Grotesque"/>
                <a:cs typeface="Arial"/>
              </a:rPr>
              <a:t>Cymorth</a:t>
            </a:r>
            <a:r>
              <a:rPr lang="en-US">
                <a:latin typeface="Galano Grotesque"/>
                <a:cs typeface="Arial"/>
              </a:rPr>
              <a:t> </a:t>
            </a:r>
            <a:r>
              <a:rPr lang="en-US" err="1">
                <a:latin typeface="Galano Grotesque"/>
                <a:cs typeface="Arial"/>
              </a:rPr>
              <a:t>Adrodd</a:t>
            </a:r>
            <a:r>
              <a:rPr lang="en-US">
                <a:latin typeface="Galano Grotesque"/>
                <a:cs typeface="Arial"/>
              </a:rPr>
              <a:t> </a:t>
            </a:r>
            <a:r>
              <a:rPr lang="en-US" err="1">
                <a:latin typeface="Galano Grotesque"/>
                <a:cs typeface="Arial"/>
              </a:rPr>
              <a:t>Straeon</a:t>
            </a:r>
            <a:r>
              <a:rPr lang="en-US">
                <a:latin typeface="Galano Grotesque"/>
                <a:cs typeface="Arial"/>
              </a:rPr>
              <a:t> 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B30868-EBD0-85BF-B64F-83B90578948B}"/>
              </a:ext>
            </a:extLst>
          </p:cNvPr>
          <p:cNvSpPr txBox="1"/>
          <p:nvPr/>
        </p:nvSpPr>
        <p:spPr>
          <a:xfrm>
            <a:off x="866006" y="2356466"/>
            <a:ext cx="3670826" cy="199791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err="1">
                <a:solidFill>
                  <a:srgbClr val="000000"/>
                </a:solidFill>
                <a:latin typeface="Galano Grotesque"/>
              </a:rPr>
              <a:t>Bydd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rhai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partneriaid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yn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cael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yr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adnoddau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ychwanegol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hyn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i’w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helpu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i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rannu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storïau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â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theuluoedd</a:t>
            </a:r>
            <a:r>
              <a:rPr lang="en-US" sz="1400" b="0" i="0">
                <a:solidFill>
                  <a:srgbClr val="000000"/>
                </a:solidFill>
                <a:effectLst/>
                <a:latin typeface="Galano Grotesque"/>
              </a:rPr>
              <a:t>. 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Gellir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eu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defnyddio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mewn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lleoliadau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fel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rhan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o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sesiynau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adrodd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storïau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mewn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grŵp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â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theuluoedd</a:t>
            </a:r>
            <a:r>
              <a:rPr lang="en-US" sz="1400" b="0" i="0">
                <a:solidFill>
                  <a:srgbClr val="000000"/>
                </a:solidFill>
                <a:effectLst/>
                <a:latin typeface="Galano Grotesque"/>
              </a:rPr>
              <a:t>, 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neu â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theuluoedd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unigol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yn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eu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cartref</a:t>
            </a:r>
            <a:r>
              <a:rPr lang="en-US" sz="1400" b="0" i="0">
                <a:solidFill>
                  <a:srgbClr val="000000"/>
                </a:solidFill>
                <a:effectLst/>
                <a:latin typeface="Galano Grotesque"/>
              </a:rPr>
              <a:t>. </a:t>
            </a:r>
            <a:endParaRPr lang="en-US">
              <a:latin typeface="Galano Grotesque"/>
            </a:endParaRPr>
          </a:p>
        </p:txBody>
      </p:sp>
      <p:pic>
        <p:nvPicPr>
          <p:cNvPr id="3" name="Picture 2" descr="A blue backpack with a book and a book case&#10;&#10;Description automatically generated with medium confidence">
            <a:extLst>
              <a:ext uri="{FF2B5EF4-FFF2-40B4-BE49-F238E27FC236}">
                <a16:creationId xmlns:a16="http://schemas.microsoft.com/office/drawing/2014/main" id="{58610510-3030-AEA3-D7B5-566258B11A66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82" y="1452199"/>
            <a:ext cx="6688885" cy="39536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674288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22B4B2-1727-92DB-6EB3-2E2D19690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5175" cy="68562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2921F8-6516-7589-4D20-F454D1FF7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4" y="493337"/>
            <a:ext cx="11871161" cy="808492"/>
          </a:xfrm>
        </p:spPr>
        <p:txBody>
          <a:bodyPr/>
          <a:lstStyle/>
          <a:p>
            <a:r>
              <a:rPr lang="en-US" err="1">
                <a:latin typeface="Galano Grotesque"/>
                <a:cs typeface="Arial"/>
              </a:rPr>
              <a:t>Adnoddau</a:t>
            </a:r>
            <a:r>
              <a:rPr lang="en-US">
                <a:latin typeface="Galano Grotesque"/>
                <a:cs typeface="Arial"/>
              </a:rPr>
              <a:t> </a:t>
            </a:r>
            <a:r>
              <a:rPr lang="en-US" err="1">
                <a:latin typeface="Galano Grotesque"/>
                <a:cs typeface="Arial"/>
              </a:rPr>
              <a:t>Digidol</a:t>
            </a:r>
            <a:r>
              <a:rPr lang="en-US">
                <a:latin typeface="Galano Grotesque"/>
                <a:cs typeface="Arial"/>
              </a:rPr>
              <a:t> </a:t>
            </a:r>
            <a:r>
              <a:rPr lang="en-US" err="1">
                <a:latin typeface="Galano Grotesque"/>
                <a:cs typeface="Arial"/>
              </a:rPr>
              <a:t>i</a:t>
            </a:r>
            <a:r>
              <a:rPr lang="en-US">
                <a:latin typeface="Galano Grotesque"/>
                <a:cs typeface="Arial"/>
              </a:rPr>
              <a:t> </a:t>
            </a:r>
            <a:r>
              <a:rPr lang="en-US" err="1">
                <a:latin typeface="Galano Grotesque"/>
                <a:cs typeface="Arial"/>
              </a:rPr>
              <a:t>Bartneriaid</a:t>
            </a:r>
            <a:endParaRPr lang="en-US" err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B30868-EBD0-85BF-B64F-83B90578948B}"/>
              </a:ext>
            </a:extLst>
          </p:cNvPr>
          <p:cNvSpPr txBox="1"/>
          <p:nvPr/>
        </p:nvSpPr>
        <p:spPr>
          <a:xfrm>
            <a:off x="5257693" y="1104197"/>
            <a:ext cx="6574098" cy="16747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0000"/>
                </a:solidFill>
                <a:latin typeface="Galano Grotesque"/>
              </a:rPr>
              <a:t>Mae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Hyb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Adrodd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Straeon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 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Dechrau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Da </a:t>
            </a:r>
            <a:r>
              <a:rPr lang="en-US" sz="1400" b="1" dirty="0">
                <a:solidFill>
                  <a:schemeClr val="accent1"/>
                </a:solidFill>
                <a:latin typeface="Galano Grotesqu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booktrust.org.uk/storytellerwales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yn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ofod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pwrpasol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gyda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gwybodaeth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ac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adnoddau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i’ch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helpu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gefnogi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teuluoedd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ar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eu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teithiau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 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darllen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Galano Grotesque"/>
              </a:rPr>
              <a:t>.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 </a:t>
            </a:r>
          </a:p>
          <a:p>
            <a:pPr>
              <a:lnSpc>
                <a:spcPct val="150000"/>
              </a:lnSpc>
            </a:pPr>
            <a:endParaRPr lang="en-US" sz="1400">
              <a:solidFill>
                <a:srgbClr val="000000"/>
              </a:solidFill>
              <a:latin typeface="Galano Grotesque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0000"/>
                </a:solidFill>
                <a:latin typeface="Galano Grotesque"/>
              </a:rPr>
              <a:t>Yma mi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gewch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:</a:t>
            </a:r>
            <a:endParaRPr lang="en-US" sz="1400" b="0" i="0" dirty="0">
              <a:solidFill>
                <a:srgbClr val="000000"/>
              </a:solidFill>
              <a:effectLst/>
              <a:latin typeface="Galano Grotesque" pitchFamily="2" charset="77"/>
            </a:endParaRPr>
          </a:p>
        </p:txBody>
      </p:sp>
      <p:pic>
        <p:nvPicPr>
          <p:cNvPr id="6" name="Picture 5" descr="A group of books on a line&#10;&#10;Description automatically generated">
            <a:extLst>
              <a:ext uri="{FF2B5EF4-FFF2-40B4-BE49-F238E27FC236}">
                <a16:creationId xmlns:a16="http://schemas.microsoft.com/office/drawing/2014/main" id="{F51FE920-F380-4FB5-D802-33C3822467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3942" t="10989" r="-123942" b="-10989"/>
          <a:stretch/>
        </p:blipFill>
        <p:spPr>
          <a:xfrm>
            <a:off x="1064808" y="1717937"/>
            <a:ext cx="3493007" cy="32546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A screenshot of a book trust website&#10;&#10;Description automatically generated">
            <a:extLst>
              <a:ext uri="{FF2B5EF4-FFF2-40B4-BE49-F238E27FC236}">
                <a16:creationId xmlns:a16="http://schemas.microsoft.com/office/drawing/2014/main" id="{F92670E5-74D2-AC91-B78D-D5E3FBD941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7512" y="2044016"/>
            <a:ext cx="2822027" cy="27678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8D3765-CD2E-3FB0-426A-192E13156D44}"/>
              </a:ext>
            </a:extLst>
          </p:cNvPr>
          <p:cNvSpPr txBox="1"/>
          <p:nvPr/>
        </p:nvSpPr>
        <p:spPr>
          <a:xfrm>
            <a:off x="8815731" y="3183055"/>
            <a:ext cx="3255768" cy="28815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rgbClr val="000000"/>
                </a:solidFill>
                <a:latin typeface="Galano Grotesque"/>
              </a:rPr>
              <a:t>Fideos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i’w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rhannu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â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theuluoedd</a:t>
            </a:r>
            <a:r>
              <a:rPr lang="en-US" sz="1400" b="0" i="0">
                <a:solidFill>
                  <a:srgbClr val="000000"/>
                </a:solidFill>
                <a:effectLst/>
                <a:latin typeface="Galano Grotesque"/>
              </a:rPr>
              <a:t> 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rgbClr val="000000"/>
                </a:solidFill>
                <a:latin typeface="Galano Grotesque"/>
              </a:rPr>
              <a:t>Llythyr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i’w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rannu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â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Rhieni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a Gofalwyr </a:t>
            </a:r>
            <a:endParaRPr lang="en-US" sz="1400" b="0" i="0">
              <a:solidFill>
                <a:srgbClr val="000000"/>
              </a:solidFill>
              <a:effectLst/>
              <a:latin typeface="Galano Grotesque" pitchFamily="2" charset="77"/>
            </a:endParaRP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rgbClr val="000000"/>
                </a:solidFill>
                <a:latin typeface="Galano Grotesque"/>
              </a:rPr>
              <a:t>Templedi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cyfryngau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cymdeithasol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i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chi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i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rannu’r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hyn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sy’n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digwydd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yn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eich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lleoliadau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gyda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theuluoedd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 </a:t>
            </a:r>
            <a:endParaRPr lang="en-US" sz="1400" b="0" i="0">
              <a:solidFill>
                <a:srgbClr val="000000"/>
              </a:solidFill>
              <a:effectLst/>
              <a:latin typeface="Galano Grotesque"/>
            </a:endParaRPr>
          </a:p>
          <a:p>
            <a:pPr marL="285750" indent="-285750" algn="l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b="0" i="0">
              <a:solidFill>
                <a:srgbClr val="000000"/>
              </a:solidFill>
              <a:effectLst/>
              <a:latin typeface="Galano Grotesque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AC00AF-FF82-0561-E119-723B49C0FD43}"/>
              </a:ext>
            </a:extLst>
          </p:cNvPr>
          <p:cNvSpPr txBox="1"/>
          <p:nvPr/>
        </p:nvSpPr>
        <p:spPr>
          <a:xfrm>
            <a:off x="5094632" y="2864298"/>
            <a:ext cx="3597423" cy="280461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 rtl="0" fontAlgn="base">
              <a:lnSpc>
                <a:spcPct val="150000"/>
              </a:lnSpc>
            </a:pPr>
            <a:endParaRPr lang="en-US" sz="1400">
              <a:solidFill>
                <a:srgbClr val="000000"/>
              </a:solidFill>
              <a:latin typeface="Galano Grotesque" pitchFamily="2" charset="77"/>
            </a:endParaRPr>
          </a:p>
          <a:p>
            <a:pPr marL="285750" indent="-285750" fontAlgn="base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rgbClr val="000000"/>
                </a:solidFill>
                <a:latin typeface="Galano Grotesque"/>
              </a:rPr>
              <a:t>Gwybodaeth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am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yr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hyn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sydd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yn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eich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pecynnau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a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sut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y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gallwch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eu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defnyddio</a:t>
            </a:r>
            <a:endParaRPr lang="en-US" sz="1400" b="0" i="0">
              <a:solidFill>
                <a:srgbClr val="000000"/>
              </a:solidFill>
              <a:effectLst/>
              <a:latin typeface="Galano Grotesque" pitchFamily="2" charset="77"/>
            </a:endParaRP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rgbClr val="000000"/>
                </a:solidFill>
                <a:latin typeface="Galano Grotesque"/>
              </a:rPr>
              <a:t>Adnoddau</a:t>
            </a:r>
            <a:r>
              <a:rPr lang="en-US" sz="1400" b="0" i="0">
                <a:solidFill>
                  <a:srgbClr val="000000"/>
                </a:solidFill>
                <a:effectLst/>
                <a:latin typeface="Galano Grotesque"/>
              </a:rPr>
              <a:t>,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rhestrau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llyfrau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a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gweithgareddau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i’w lawrlwytho</a:t>
            </a:r>
            <a:endParaRPr lang="en-US" sz="1400" b="0" i="0">
              <a:solidFill>
                <a:srgbClr val="000000"/>
              </a:solidFill>
              <a:effectLst/>
              <a:latin typeface="Galano Grotesque" pitchFamily="2" charset="77"/>
            </a:endParaRP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rgbClr val="000000"/>
                </a:solidFill>
                <a:latin typeface="Galano Grotesque"/>
              </a:rPr>
              <a:t>Awgrymiadau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ar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adrodd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straeon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gan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b="0" i="0">
                <a:solidFill>
                  <a:srgbClr val="000000"/>
                </a:solidFill>
                <a:effectLst/>
                <a:latin typeface="Galano Grotesque"/>
              </a:rPr>
              <a:t>Michael Rosen</a:t>
            </a:r>
            <a:endParaRPr lang="en-US" sz="1400" b="0" i="0">
              <a:solidFill>
                <a:srgbClr val="000000"/>
              </a:solidFill>
              <a:effectLst/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84647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F4B97A-BB26-732D-AA60-6FF79BE9A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85"/>
            <a:ext cx="12195175" cy="68562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2921F8-6516-7589-4D20-F454D1FF7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60" y="378318"/>
            <a:ext cx="11871161" cy="808492"/>
          </a:xfrm>
        </p:spPr>
        <p:txBody>
          <a:bodyPr/>
          <a:lstStyle/>
          <a:p>
            <a:r>
              <a:rPr lang="en-US" err="1">
                <a:latin typeface="Galano Grotesque"/>
                <a:cs typeface="Arial"/>
              </a:rPr>
              <a:t>Rhannu</a:t>
            </a:r>
            <a:r>
              <a:rPr lang="en-US">
                <a:latin typeface="Galano Grotesque"/>
                <a:cs typeface="Arial"/>
              </a:rPr>
              <a:t> </a:t>
            </a:r>
            <a:r>
              <a:rPr lang="en-US" err="1">
                <a:latin typeface="Galano Grotesque"/>
                <a:cs typeface="Arial"/>
              </a:rPr>
              <a:t>eich</a:t>
            </a:r>
            <a:r>
              <a:rPr lang="en-US">
                <a:latin typeface="Galano Grotesque"/>
                <a:cs typeface="Arial"/>
              </a:rPr>
              <a:t> </a:t>
            </a:r>
            <a:r>
              <a:rPr lang="en-US" err="1">
                <a:latin typeface="Galano Grotesque"/>
                <a:cs typeface="Arial"/>
              </a:rPr>
              <a:t>pecynnau</a:t>
            </a:r>
            <a:endParaRPr lang="en-US" err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B30868-EBD0-85BF-B64F-83B90578948B}"/>
              </a:ext>
            </a:extLst>
          </p:cNvPr>
          <p:cNvSpPr txBox="1"/>
          <p:nvPr/>
        </p:nvSpPr>
        <p:spPr>
          <a:xfrm>
            <a:off x="2052058" y="1397468"/>
            <a:ext cx="7651513" cy="375224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0000"/>
                </a:solidFill>
                <a:latin typeface="Galano Grotesque"/>
              </a:rPr>
              <a:t>Pan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fyddwch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yn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cael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eich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pecynnau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Galano Grotesque"/>
              </a:rPr>
              <a:t>:</a:t>
            </a:r>
          </a:p>
          <a:p>
            <a:pPr algn="l" rtl="0" fontAlgn="base">
              <a:lnSpc>
                <a:spcPct val="150000"/>
              </a:lnSpc>
            </a:pPr>
            <a:endParaRPr lang="en-US" sz="1400" b="0" i="0">
              <a:solidFill>
                <a:srgbClr val="000000"/>
              </a:solidFill>
              <a:effectLst/>
              <a:latin typeface="Galano Grotesque" pitchFamily="2" charset="77"/>
            </a:endParaRPr>
          </a:p>
          <a:p>
            <a:pPr marL="285750" indent="-285750" fontAlgn="base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Rhannwch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y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pecynnau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â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theuluoedd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rydych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yn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gweithio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â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hwy</a:t>
            </a:r>
            <a:endParaRPr lang="en-US" sz="1400" b="0" i="0" dirty="0">
              <a:solidFill>
                <a:srgbClr val="000000"/>
              </a:solidFill>
              <a:effectLst/>
              <a:latin typeface="Galano Grotesque"/>
            </a:endParaRP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Anogwch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y plant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a’u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rheini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neu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ofalwyr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edrych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ar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gynnwys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eu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pecynnau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gyda’i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gilydd</a:t>
            </a:r>
            <a:endParaRPr lang="en-US" sz="1400" b="0" i="0" dirty="0">
              <a:solidFill>
                <a:srgbClr val="000000"/>
              </a:solidFill>
              <a:effectLst/>
              <a:latin typeface="Galano Grotesque"/>
            </a:endParaRP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Siaradwch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â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theuluoedd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am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fuddiannau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cyd-ddarllen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 </a:t>
            </a:r>
            <a:endParaRPr lang="en-US" sz="1400" b="0" i="0" dirty="0">
              <a:solidFill>
                <a:srgbClr val="000000"/>
              </a:solidFill>
              <a:effectLst/>
              <a:latin typeface="Galano Grotesque"/>
            </a:endParaRP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Cyfeiriwch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deuluoedd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at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Hyb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Teuluoedd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 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Dechrau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Da am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ragor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o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weithgareddau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a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chymorth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  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Anogwch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deuluoedd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roi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adborth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ar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eu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pecynnau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drwy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gymryd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rhan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yn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Arolwg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Teuluoedd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ar-lein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BookTrust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Cymru</a:t>
            </a:r>
            <a:endParaRPr lang="en-US" sz="1400" b="0" i="0" dirty="0">
              <a:solidFill>
                <a:srgbClr val="000000"/>
              </a:solidFill>
              <a:effectLst/>
              <a:latin typeface="Galano Grotesque"/>
            </a:endParaRPr>
          </a:p>
          <a:p>
            <a:pPr algn="l">
              <a:lnSpc>
                <a:spcPct val="150000"/>
              </a:lnSpc>
              <a:spcAft>
                <a:spcPts val="600"/>
              </a:spcAft>
            </a:pPr>
            <a:endParaRPr lang="en-US" sz="1400" b="0" i="0">
              <a:solidFill>
                <a:srgbClr val="000000"/>
              </a:solidFill>
              <a:effectLst/>
              <a:latin typeface="Galano Grotesque"/>
            </a:endParaRPr>
          </a:p>
          <a:p>
            <a:pPr marL="285750" indent="-285750" algn="l" rtl="0" fontAlgn="base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b="0" i="0">
              <a:solidFill>
                <a:srgbClr val="000000"/>
              </a:solidFill>
              <a:effectLst/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70065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11368C3-A9F8-40DB-9BA2-4FBC80C2B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85"/>
            <a:ext cx="12195175" cy="68562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2921F8-6516-7589-4D20-F454D1FF7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60" y="378318"/>
            <a:ext cx="11871161" cy="808492"/>
          </a:xfrm>
        </p:spPr>
        <p:txBody>
          <a:bodyPr/>
          <a:lstStyle/>
          <a:p>
            <a:r>
              <a:rPr lang="en-US">
                <a:latin typeface="Galano Grotesque"/>
                <a:cs typeface="Arial"/>
              </a:rPr>
              <a:t>Creu moment o </a:t>
            </a:r>
            <a:r>
              <a:rPr lang="en-US" err="1">
                <a:latin typeface="Galano Grotesque"/>
                <a:cs typeface="Arial"/>
              </a:rPr>
              <a:t>roi</a:t>
            </a:r>
            <a:r>
              <a:rPr lang="en-US">
                <a:latin typeface="Galano Grotesque"/>
                <a:cs typeface="Arial"/>
              </a:rPr>
              <a:t> </a:t>
            </a:r>
            <a:r>
              <a:rPr lang="en-US" err="1">
                <a:latin typeface="Galano Grotesque"/>
                <a:cs typeface="Arial"/>
              </a:rPr>
              <a:t>ystyrlon</a:t>
            </a:r>
            <a:r>
              <a:rPr lang="en-US">
                <a:latin typeface="Galano Grotesque"/>
                <a:cs typeface="Arial"/>
              </a:rPr>
              <a:t> 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B30868-EBD0-85BF-B64F-83B90578948B}"/>
              </a:ext>
            </a:extLst>
          </p:cNvPr>
          <p:cNvSpPr txBox="1"/>
          <p:nvPr/>
        </p:nvSpPr>
        <p:spPr>
          <a:xfrm>
            <a:off x="855729" y="1633508"/>
            <a:ext cx="7036422" cy="264905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>
                <a:solidFill>
                  <a:srgbClr val="000000"/>
                </a:solidFill>
                <a:latin typeface="Galano Grotesque"/>
              </a:rPr>
              <a:t>Mi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wyddom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y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bydd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angen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b="0" i="0">
                <a:solidFill>
                  <a:srgbClr val="000000"/>
                </a:solidFill>
                <a:effectLst/>
                <a:latin typeface="Galano Grotesque"/>
              </a:rPr>
              <a:t>help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ychwanegol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ar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rai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teuluoedd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i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wneud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cyd-ddarllen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yn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rhan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reolaidd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o’u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bywydau</a:t>
            </a:r>
            <a:r>
              <a:rPr lang="en-US" sz="1400" b="0" i="0">
                <a:solidFill>
                  <a:srgbClr val="000000"/>
                </a:solidFill>
                <a:effectLst/>
                <a:latin typeface="Galano Grotesque"/>
              </a:rPr>
              <a:t>. 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Mae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ein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hymchwil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wedi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datgelu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inni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y gall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dangos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sut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mae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teuluoedd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yn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defnyddio’r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pecynnau</a:t>
            </a:r>
            <a:r>
              <a:rPr lang="en-US" sz="1400" b="0" i="0">
                <a:solidFill>
                  <a:srgbClr val="000000"/>
                </a:solidFill>
                <a:effectLst/>
                <a:latin typeface="Galano Grotesque"/>
              </a:rPr>
              <a:t>, 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ac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ymgorffori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adrodd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storïau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yn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y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profiad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o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roi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yn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gallu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gwneud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y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rhoi’n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fwy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ystyrlon</a:t>
            </a:r>
            <a:r>
              <a:rPr lang="en-US" sz="1400" b="0" i="0">
                <a:solidFill>
                  <a:srgbClr val="000000"/>
                </a:solidFill>
                <a:effectLst/>
                <a:latin typeface="Galano Grotesque"/>
              </a:rPr>
              <a:t>. </a:t>
            </a:r>
          </a:p>
          <a:p>
            <a:pPr algn="l" rtl="0" fontAlgn="base">
              <a:lnSpc>
                <a:spcPct val="150000"/>
              </a:lnSpc>
            </a:pPr>
            <a:endParaRPr lang="en-US" sz="1400" b="0" i="0">
              <a:solidFill>
                <a:srgbClr val="000000"/>
              </a:solidFill>
              <a:effectLst/>
              <a:latin typeface="Galano Grotesque" pitchFamily="2" charset="77"/>
            </a:endParaRPr>
          </a:p>
          <a:p>
            <a:pPr>
              <a:lnSpc>
                <a:spcPct val="150000"/>
              </a:lnSpc>
            </a:pPr>
            <a:r>
              <a:rPr lang="en-US" sz="1400" b="1" err="1">
                <a:solidFill>
                  <a:schemeClr val="accent6"/>
                </a:solidFill>
                <a:latin typeface="Galano Grotesque"/>
              </a:rPr>
              <a:t>Roedd</a:t>
            </a:r>
            <a:r>
              <a:rPr lang="en-US" sz="1400" b="1">
                <a:solidFill>
                  <a:schemeClr val="accent6"/>
                </a:solidFill>
                <a:latin typeface="Galano Grotesque"/>
              </a:rPr>
              <a:t> </a:t>
            </a:r>
            <a:r>
              <a:rPr lang="en-US" sz="1400" b="1" err="1">
                <a:solidFill>
                  <a:schemeClr val="accent6"/>
                </a:solidFill>
                <a:latin typeface="Galano Grotesque"/>
              </a:rPr>
              <a:t>teuluoedd</a:t>
            </a:r>
            <a:r>
              <a:rPr lang="en-US" sz="1400" b="1">
                <a:solidFill>
                  <a:schemeClr val="accent6"/>
                </a:solidFill>
                <a:latin typeface="Galano Grotesque"/>
              </a:rPr>
              <a:t> a </a:t>
            </a:r>
            <a:r>
              <a:rPr lang="en-US" sz="1400" b="1" err="1">
                <a:solidFill>
                  <a:schemeClr val="accent6"/>
                </a:solidFill>
                <a:latin typeface="Galano Grotesque"/>
              </a:rPr>
              <a:t>oedd</a:t>
            </a:r>
            <a:r>
              <a:rPr lang="en-US" sz="1400" b="1">
                <a:solidFill>
                  <a:schemeClr val="accent6"/>
                </a:solidFill>
                <a:latin typeface="Galano Grotesque"/>
              </a:rPr>
              <a:t> </a:t>
            </a:r>
            <a:r>
              <a:rPr lang="en-US" sz="1400" b="1" err="1">
                <a:solidFill>
                  <a:schemeClr val="accent6"/>
                </a:solidFill>
                <a:latin typeface="Galano Grotesque"/>
              </a:rPr>
              <a:t>yn</a:t>
            </a:r>
            <a:r>
              <a:rPr lang="en-US" sz="1400" b="1">
                <a:solidFill>
                  <a:schemeClr val="accent6"/>
                </a:solidFill>
                <a:latin typeface="Galano Grotesque"/>
              </a:rPr>
              <a:t> </a:t>
            </a:r>
            <a:r>
              <a:rPr lang="en-US" sz="1400" b="1" err="1">
                <a:solidFill>
                  <a:schemeClr val="accent6"/>
                </a:solidFill>
                <a:latin typeface="Galano Grotesque"/>
              </a:rPr>
              <a:t>cofio</a:t>
            </a:r>
            <a:r>
              <a:rPr lang="en-US" sz="1400" b="1">
                <a:solidFill>
                  <a:schemeClr val="accent6"/>
                </a:solidFill>
                <a:latin typeface="Galano Grotesque"/>
              </a:rPr>
              <a:t> </a:t>
            </a:r>
            <a:r>
              <a:rPr lang="en-US" sz="1400" b="1" err="1">
                <a:solidFill>
                  <a:schemeClr val="accent6"/>
                </a:solidFill>
                <a:latin typeface="Galano Grotesque"/>
              </a:rPr>
              <a:t>rhywun</a:t>
            </a:r>
            <a:r>
              <a:rPr lang="en-US" sz="1400" b="1">
                <a:solidFill>
                  <a:schemeClr val="accent6"/>
                </a:solidFill>
                <a:latin typeface="Galano Grotesque"/>
              </a:rPr>
              <a:t> </a:t>
            </a:r>
            <a:r>
              <a:rPr lang="en-US" sz="1400" b="1" err="1">
                <a:solidFill>
                  <a:schemeClr val="accent6"/>
                </a:solidFill>
                <a:latin typeface="Galano Grotesque"/>
              </a:rPr>
              <a:t>yn</a:t>
            </a:r>
            <a:r>
              <a:rPr lang="en-US" sz="1400" b="1">
                <a:solidFill>
                  <a:schemeClr val="accent6"/>
                </a:solidFill>
                <a:latin typeface="Galano Grotesque"/>
              </a:rPr>
              <a:t> </a:t>
            </a:r>
            <a:r>
              <a:rPr lang="en-US" sz="1400" b="1" err="1">
                <a:solidFill>
                  <a:schemeClr val="accent6"/>
                </a:solidFill>
                <a:latin typeface="Galano Grotesque"/>
              </a:rPr>
              <a:t>egluro</a:t>
            </a:r>
            <a:r>
              <a:rPr lang="en-US" sz="1400" b="1">
                <a:solidFill>
                  <a:schemeClr val="accent6"/>
                </a:solidFill>
                <a:latin typeface="Galano Grotesque"/>
              </a:rPr>
              <a:t> ac </a:t>
            </a:r>
            <a:r>
              <a:rPr lang="en-US" sz="1400" b="1" err="1">
                <a:solidFill>
                  <a:schemeClr val="accent6"/>
                </a:solidFill>
                <a:latin typeface="Galano Grotesque"/>
              </a:rPr>
              <a:t>yn</a:t>
            </a:r>
            <a:r>
              <a:rPr lang="en-US" sz="1400" b="1">
                <a:solidFill>
                  <a:schemeClr val="accent6"/>
                </a:solidFill>
                <a:latin typeface="Galano Grotesque"/>
              </a:rPr>
              <a:t> </a:t>
            </a:r>
            <a:r>
              <a:rPr lang="en-US" sz="1400" b="1" err="1">
                <a:solidFill>
                  <a:schemeClr val="accent6"/>
                </a:solidFill>
                <a:latin typeface="Galano Grotesque"/>
              </a:rPr>
              <a:t>dangos</a:t>
            </a:r>
            <a:r>
              <a:rPr lang="en-US" sz="1400" b="1">
                <a:solidFill>
                  <a:schemeClr val="accent6"/>
                </a:solidFill>
                <a:latin typeface="Galano Grotesque"/>
              </a:rPr>
              <a:t> </a:t>
            </a:r>
            <a:r>
              <a:rPr lang="en-US" sz="1400" b="1" err="1">
                <a:solidFill>
                  <a:schemeClr val="accent6"/>
                </a:solidFill>
                <a:latin typeface="Galano Grotesque"/>
              </a:rPr>
              <a:t>sut</a:t>
            </a:r>
            <a:r>
              <a:rPr lang="en-US" sz="1400" b="1">
                <a:solidFill>
                  <a:schemeClr val="accent6"/>
                </a:solidFill>
                <a:latin typeface="Galano Grotesque"/>
              </a:rPr>
              <a:t> </a:t>
            </a:r>
            <a:r>
              <a:rPr lang="en-US" sz="1400" b="1" err="1">
                <a:solidFill>
                  <a:schemeClr val="accent6"/>
                </a:solidFill>
                <a:latin typeface="Galano Grotesque"/>
              </a:rPr>
              <a:t>i</a:t>
            </a:r>
            <a:r>
              <a:rPr lang="en-US" sz="1400" b="1">
                <a:solidFill>
                  <a:schemeClr val="accent6"/>
                </a:solidFill>
                <a:latin typeface="Galano Grotesque"/>
              </a:rPr>
              <a:t> </a:t>
            </a:r>
            <a:r>
              <a:rPr lang="en-US" sz="1400" b="1" err="1">
                <a:solidFill>
                  <a:schemeClr val="accent6"/>
                </a:solidFill>
                <a:latin typeface="Galano Grotesque"/>
              </a:rPr>
              <a:t>ddefnyddio’r</a:t>
            </a:r>
            <a:r>
              <a:rPr lang="en-US" sz="1400" b="1">
                <a:solidFill>
                  <a:schemeClr val="accent6"/>
                </a:solidFill>
                <a:latin typeface="Galano Grotesque"/>
              </a:rPr>
              <a:t> </a:t>
            </a:r>
            <a:r>
              <a:rPr lang="en-US" sz="1400" b="1" err="1">
                <a:solidFill>
                  <a:schemeClr val="accent6"/>
                </a:solidFill>
                <a:latin typeface="Galano Grotesque"/>
              </a:rPr>
              <a:t>pecyn</a:t>
            </a:r>
            <a:r>
              <a:rPr lang="en-US" sz="1400" b="1">
                <a:solidFill>
                  <a:schemeClr val="accent6"/>
                </a:solidFill>
                <a:latin typeface="Galano Grotesque"/>
              </a:rPr>
              <a:t> </a:t>
            </a:r>
            <a:r>
              <a:rPr lang="en-US" sz="1400" b="1" err="1">
                <a:solidFill>
                  <a:schemeClr val="accent6"/>
                </a:solidFill>
                <a:latin typeface="Galano Grotesque"/>
              </a:rPr>
              <a:t>yn</a:t>
            </a:r>
            <a:r>
              <a:rPr lang="en-US" sz="1400" b="1">
                <a:solidFill>
                  <a:schemeClr val="accent6"/>
                </a:solidFill>
                <a:latin typeface="Galano Grotesque"/>
              </a:rPr>
              <a:t> </a:t>
            </a:r>
            <a:r>
              <a:rPr lang="en-US" sz="1400" b="1" err="1">
                <a:solidFill>
                  <a:schemeClr val="accent6"/>
                </a:solidFill>
                <a:latin typeface="Galano Grotesque"/>
              </a:rPr>
              <a:t>fwy</a:t>
            </a:r>
            <a:r>
              <a:rPr lang="en-US" sz="1400" b="1">
                <a:solidFill>
                  <a:schemeClr val="accent6"/>
                </a:solidFill>
                <a:latin typeface="Galano Grotesque"/>
              </a:rPr>
              <a:t> </a:t>
            </a:r>
            <a:r>
              <a:rPr lang="en-US" sz="1400" b="1" err="1">
                <a:solidFill>
                  <a:schemeClr val="accent6"/>
                </a:solidFill>
                <a:latin typeface="Galano Grotesque"/>
              </a:rPr>
              <a:t>tebygol</a:t>
            </a:r>
            <a:r>
              <a:rPr lang="en-US" sz="1400" b="1">
                <a:solidFill>
                  <a:schemeClr val="accent6"/>
                </a:solidFill>
                <a:latin typeface="Galano Grotesque"/>
              </a:rPr>
              <a:t> o </a:t>
            </a:r>
            <a:r>
              <a:rPr lang="en-US" sz="1400" b="1" err="1">
                <a:solidFill>
                  <a:schemeClr val="accent6"/>
                </a:solidFill>
                <a:latin typeface="Galano Grotesque"/>
              </a:rPr>
              <a:t>ddarllen</a:t>
            </a:r>
            <a:r>
              <a:rPr lang="en-US" sz="1400" b="1">
                <a:solidFill>
                  <a:schemeClr val="accent6"/>
                </a:solidFill>
                <a:latin typeface="Galano Grotesque"/>
              </a:rPr>
              <a:t> a </a:t>
            </a:r>
            <a:r>
              <a:rPr lang="en-US" sz="1400" b="1" err="1">
                <a:solidFill>
                  <a:schemeClr val="accent6"/>
                </a:solidFill>
                <a:latin typeface="Galano Grotesque"/>
              </a:rPr>
              <a:t>rhannu</a:t>
            </a:r>
            <a:r>
              <a:rPr lang="en-US" sz="1400" b="1">
                <a:solidFill>
                  <a:schemeClr val="accent6"/>
                </a:solidFill>
                <a:latin typeface="Galano Grotesque"/>
              </a:rPr>
              <a:t> </a:t>
            </a:r>
            <a:r>
              <a:rPr lang="en-US" sz="1400" b="1" err="1">
                <a:solidFill>
                  <a:schemeClr val="accent6"/>
                </a:solidFill>
                <a:latin typeface="Galano Grotesque"/>
              </a:rPr>
              <a:t>storïau</a:t>
            </a:r>
            <a:r>
              <a:rPr lang="en-US" sz="1400" b="1">
                <a:solidFill>
                  <a:schemeClr val="accent6"/>
                </a:solidFill>
                <a:latin typeface="Galano Grotesque"/>
              </a:rPr>
              <a:t> </a:t>
            </a:r>
            <a:r>
              <a:rPr lang="en-US" sz="1400" b="1" err="1">
                <a:solidFill>
                  <a:schemeClr val="accent6"/>
                </a:solidFill>
                <a:latin typeface="Galano Grotesque"/>
              </a:rPr>
              <a:t>â’u</a:t>
            </a:r>
            <a:r>
              <a:rPr lang="en-US" sz="1400" b="1">
                <a:solidFill>
                  <a:schemeClr val="accent6"/>
                </a:solidFill>
                <a:latin typeface="Galano Grotesque"/>
              </a:rPr>
              <a:t> </a:t>
            </a:r>
            <a:r>
              <a:rPr lang="en-US" sz="1400" b="1" err="1">
                <a:solidFill>
                  <a:schemeClr val="accent6"/>
                </a:solidFill>
                <a:latin typeface="Galano Grotesque"/>
              </a:rPr>
              <a:t>plentyn</a:t>
            </a:r>
            <a:r>
              <a:rPr lang="en-US" sz="1400" b="1">
                <a:solidFill>
                  <a:schemeClr val="accent6"/>
                </a:solidFill>
                <a:latin typeface="Galano Grotesque"/>
              </a:rPr>
              <a:t> </a:t>
            </a:r>
            <a:r>
              <a:rPr lang="en-US" sz="1400" b="1">
                <a:solidFill>
                  <a:schemeClr val="accent6"/>
                </a:solidFill>
                <a:effectLst/>
                <a:latin typeface="Galano Grotesque"/>
              </a:rPr>
              <a:t>(90%) </a:t>
            </a:r>
            <a:r>
              <a:rPr lang="en-US" sz="1400" b="1" err="1">
                <a:solidFill>
                  <a:schemeClr val="accent6"/>
                </a:solidFill>
                <a:latin typeface="Galano Grotesque"/>
              </a:rPr>
              <a:t>na</a:t>
            </a:r>
            <a:r>
              <a:rPr lang="en-US" sz="1400" b="1">
                <a:solidFill>
                  <a:schemeClr val="accent6"/>
                </a:solidFill>
                <a:latin typeface="Galano Grotesque"/>
              </a:rPr>
              <a:t> </a:t>
            </a:r>
            <a:r>
              <a:rPr lang="en-US" sz="1400" b="1" err="1">
                <a:solidFill>
                  <a:schemeClr val="accent6"/>
                </a:solidFill>
                <a:latin typeface="Galano Grotesque"/>
              </a:rPr>
              <a:t>rhai</a:t>
            </a:r>
            <a:r>
              <a:rPr lang="en-US" sz="1400" b="1">
                <a:solidFill>
                  <a:schemeClr val="accent6"/>
                </a:solidFill>
                <a:latin typeface="Galano Grotesque"/>
              </a:rPr>
              <a:t> </a:t>
            </a:r>
            <a:r>
              <a:rPr lang="en-US" sz="1400" b="1" err="1">
                <a:solidFill>
                  <a:schemeClr val="accent6"/>
                </a:solidFill>
                <a:latin typeface="Galano Grotesque"/>
              </a:rPr>
              <a:t>nad</a:t>
            </a:r>
            <a:r>
              <a:rPr lang="en-US" sz="1400" b="1">
                <a:solidFill>
                  <a:schemeClr val="accent6"/>
                </a:solidFill>
                <a:latin typeface="Galano Grotesque"/>
              </a:rPr>
              <a:t> </a:t>
            </a:r>
            <a:r>
              <a:rPr lang="en-US" sz="1400" b="1" err="1">
                <a:solidFill>
                  <a:schemeClr val="accent6"/>
                </a:solidFill>
                <a:latin typeface="Galano Grotesque"/>
              </a:rPr>
              <a:t>oedd</a:t>
            </a:r>
            <a:r>
              <a:rPr lang="en-US" sz="1400" b="1">
                <a:solidFill>
                  <a:schemeClr val="accent6"/>
                </a:solidFill>
                <a:latin typeface="Galano Grotesque"/>
              </a:rPr>
              <a:t> </a:t>
            </a:r>
            <a:r>
              <a:rPr lang="en-US" sz="1400" b="1" err="1">
                <a:solidFill>
                  <a:schemeClr val="accent6"/>
                </a:solidFill>
                <a:latin typeface="Galano Grotesque"/>
              </a:rPr>
              <a:t>yn</a:t>
            </a:r>
            <a:r>
              <a:rPr lang="en-US" sz="1400" b="1">
                <a:solidFill>
                  <a:schemeClr val="accent6"/>
                </a:solidFill>
                <a:latin typeface="Galano Grotesque"/>
              </a:rPr>
              <a:t> </a:t>
            </a:r>
            <a:r>
              <a:rPr lang="en-US" sz="1400" b="1" err="1">
                <a:solidFill>
                  <a:schemeClr val="accent6"/>
                </a:solidFill>
                <a:latin typeface="Galano Grotesque"/>
              </a:rPr>
              <a:t>cofio</a:t>
            </a:r>
            <a:r>
              <a:rPr lang="en-US" sz="1400" b="1">
                <a:solidFill>
                  <a:schemeClr val="accent6"/>
                </a:solidFill>
                <a:latin typeface="Galano Grotesque"/>
              </a:rPr>
              <a:t> </a:t>
            </a:r>
            <a:r>
              <a:rPr lang="en-US" sz="1400" b="1" err="1">
                <a:solidFill>
                  <a:schemeClr val="accent6"/>
                </a:solidFill>
                <a:latin typeface="Galano Grotesque"/>
              </a:rPr>
              <a:t>hynny</a:t>
            </a:r>
            <a:r>
              <a:rPr lang="en-US" sz="1400" b="1">
                <a:solidFill>
                  <a:schemeClr val="accent6"/>
                </a:solidFill>
                <a:latin typeface="Galano Grotesque"/>
              </a:rPr>
              <a:t> </a:t>
            </a:r>
            <a:r>
              <a:rPr lang="en-US" sz="1400" b="1">
                <a:solidFill>
                  <a:schemeClr val="accent6"/>
                </a:solidFill>
                <a:effectLst/>
                <a:latin typeface="Galano Grotesque"/>
              </a:rPr>
              <a:t>(75%).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55F96E-E39D-FF8A-8640-44B4FC7924CC}"/>
              </a:ext>
            </a:extLst>
          </p:cNvPr>
          <p:cNvSpPr txBox="1"/>
          <p:nvPr/>
        </p:nvSpPr>
        <p:spPr>
          <a:xfrm>
            <a:off x="853018" y="4516324"/>
            <a:ext cx="6672843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err="1">
                <a:solidFill>
                  <a:srgbClr val="000000"/>
                </a:solidFill>
                <a:latin typeface="Galano Grotesque"/>
              </a:rPr>
              <a:t>Mae’r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sleid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nesaf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yn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cynnig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awgrymiadau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i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helpu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teuluoedd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i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gynnwys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llyfrau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yn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eu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bywydau’n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fwy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rheolaidd</a:t>
            </a:r>
            <a:r>
              <a:rPr lang="en-US" sz="1400" b="0" i="0">
                <a:solidFill>
                  <a:srgbClr val="000000"/>
                </a:solidFill>
                <a:effectLst/>
                <a:latin typeface="Galano Grotesque"/>
              </a:rPr>
              <a:t>.</a:t>
            </a:r>
          </a:p>
          <a:p>
            <a:endParaRPr lang="en-US" sz="1600">
              <a:latin typeface="Galano Grotesque" pitchFamily="2" charset="77"/>
            </a:endParaRPr>
          </a:p>
        </p:txBody>
      </p:sp>
      <p:pic>
        <p:nvPicPr>
          <p:cNvPr id="6" name="Picture 5" descr="A group of women sitting on the floor reading a book to a baby&#10;&#10;Description automatically generated">
            <a:extLst>
              <a:ext uri="{FF2B5EF4-FFF2-40B4-BE49-F238E27FC236}">
                <a16:creationId xmlns:a16="http://schemas.microsoft.com/office/drawing/2014/main" id="{5C6A2FC3-AB92-DF6F-B82F-657E02C562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88" t="242" r="25481" b="20339"/>
          <a:stretch/>
        </p:blipFill>
        <p:spPr>
          <a:xfrm>
            <a:off x="8011633" y="1690577"/>
            <a:ext cx="3628200" cy="33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49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853157-B6DF-36C9-C4CD-301D5CBC7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85"/>
            <a:ext cx="12195175" cy="68562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2921F8-6516-7589-4D20-F454D1FF7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60" y="378318"/>
            <a:ext cx="11871161" cy="808492"/>
          </a:xfrm>
        </p:spPr>
        <p:txBody>
          <a:bodyPr/>
          <a:lstStyle/>
          <a:p>
            <a:r>
              <a:rPr lang="en-US">
                <a:latin typeface="Galano Grotesque"/>
                <a:cs typeface="Arial"/>
              </a:rPr>
              <a:t>Creu moment o </a:t>
            </a:r>
            <a:r>
              <a:rPr lang="en-US" err="1">
                <a:latin typeface="Galano Grotesque"/>
                <a:cs typeface="Arial"/>
              </a:rPr>
              <a:t>roi</a:t>
            </a:r>
            <a:r>
              <a:rPr lang="en-US">
                <a:latin typeface="Galano Grotesque"/>
                <a:cs typeface="Arial"/>
              </a:rPr>
              <a:t> </a:t>
            </a:r>
            <a:r>
              <a:rPr lang="en-US" err="1">
                <a:latin typeface="Galano Grotesque"/>
                <a:cs typeface="Arial"/>
              </a:rPr>
              <a:t>ystyrlon</a:t>
            </a:r>
            <a:endParaRPr lang="en-US" err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B30868-EBD0-85BF-B64F-83B90578948B}"/>
              </a:ext>
            </a:extLst>
          </p:cNvPr>
          <p:cNvSpPr txBox="1"/>
          <p:nvPr/>
        </p:nvSpPr>
        <p:spPr>
          <a:xfrm>
            <a:off x="4730201" y="1548796"/>
            <a:ext cx="6466655" cy="393691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Pwysleisiwch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fod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llyfrau’n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wych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fynd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allan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gyda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chi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yn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ogystal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ag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i’w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defnyddio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yn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y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cartref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Galano Grotesque"/>
              </a:rPr>
              <a:t>!</a:t>
            </a:r>
          </a:p>
          <a:p>
            <a:pPr>
              <a:lnSpc>
                <a:spcPct val="150000"/>
              </a:lnSpc>
            </a:pPr>
            <a:endParaRPr lang="en-US" sz="1400">
              <a:solidFill>
                <a:srgbClr val="000000"/>
              </a:solidFill>
              <a:latin typeface="Galano Grotesque"/>
            </a:endParaRPr>
          </a:p>
          <a:p>
            <a:pPr>
              <a:lnSpc>
                <a:spcPct val="150000"/>
              </a:lnSpc>
            </a:pP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Weithiau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gall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ychydig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o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chwarae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rhan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ag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aelod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o 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Galano Grotesque"/>
              </a:rPr>
              <a:t>staff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sy’n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rhoi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pwyslais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ar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ddiddordeb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y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plentyn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ac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nid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ar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ddarllen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y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stori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o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glawr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glawr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helpu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rhieni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fod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yn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fwy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hyderus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Galano Grotesque"/>
              </a:rPr>
              <a:t>–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nid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oes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yn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rhaid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bob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gair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fod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yn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berffaith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Galano Grotesque"/>
              </a:rPr>
              <a:t>.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Siaradwch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am y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lluniau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Galano Grotesque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cael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hwyl a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mwynhau’r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rhyngweithio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Galano Grotesque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400">
              <a:solidFill>
                <a:srgbClr val="000000"/>
              </a:solidFill>
              <a:latin typeface="Galano Grotesque"/>
            </a:endParaRPr>
          </a:p>
          <a:p>
            <a:pPr>
              <a:lnSpc>
                <a:spcPct val="150000"/>
              </a:lnSpc>
            </a:pP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Rhannwch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y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cardiau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gweithgareddau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â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theuluoedd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roi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syniadau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iddynt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ar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sut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fwynhau’r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storïau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gartref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Galano Grotesque"/>
              </a:rPr>
              <a:t>.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Efallai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y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gallech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ddangos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un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yn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ystod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sesiwn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ddechrau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Galano Grotesque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helpu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teuluoedd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deimlo’n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fwy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hyderus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Galano Grotesque"/>
              </a:rPr>
              <a:t>. </a:t>
            </a:r>
            <a:endParaRPr lang="en-US" sz="1400" dirty="0">
              <a:solidFill>
                <a:srgbClr val="000000"/>
              </a:solidFill>
              <a:latin typeface="Galano Grotesque"/>
            </a:endParaRPr>
          </a:p>
          <a:p>
            <a:pPr algn="l">
              <a:lnSpc>
                <a:spcPct val="150000"/>
              </a:lnSpc>
            </a:pPr>
            <a:endParaRPr lang="en-US" sz="1400" b="0" i="0">
              <a:solidFill>
                <a:srgbClr val="000000"/>
              </a:solidFill>
              <a:effectLst/>
              <a:latin typeface="Galano Grotesque" pitchFamily="2" charset="77"/>
            </a:endParaRPr>
          </a:p>
        </p:txBody>
      </p:sp>
      <p:pic>
        <p:nvPicPr>
          <p:cNvPr id="6" name="Picture 5" descr="A person and a child sitting at a table with a book&#10;&#10;Description automatically generated">
            <a:extLst>
              <a:ext uri="{FF2B5EF4-FFF2-40B4-BE49-F238E27FC236}">
                <a16:creationId xmlns:a16="http://schemas.microsoft.com/office/drawing/2014/main" id="{6E41EBBC-56B5-DCB4-F71C-1158E2A659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88" t="641" r="12634" b="3526"/>
          <a:stretch/>
        </p:blipFill>
        <p:spPr>
          <a:xfrm>
            <a:off x="914400" y="1610832"/>
            <a:ext cx="3601119" cy="323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479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FA67857-419E-F52A-D09C-9E6AAE8D4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85"/>
            <a:ext cx="12195175" cy="68562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2921F8-6516-7589-4D20-F454D1FF7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60" y="378318"/>
            <a:ext cx="11871161" cy="808492"/>
          </a:xfrm>
        </p:spPr>
        <p:txBody>
          <a:bodyPr/>
          <a:lstStyle/>
          <a:p>
            <a:r>
              <a:rPr lang="en-US">
                <a:latin typeface="Galano Grotesque"/>
                <a:cs typeface="Arial"/>
              </a:rPr>
              <a:t>Magu </a:t>
            </a:r>
            <a:r>
              <a:rPr lang="en-US" err="1">
                <a:latin typeface="Galano Grotesque"/>
                <a:cs typeface="Arial"/>
              </a:rPr>
              <a:t>hyder</a:t>
            </a:r>
            <a:r>
              <a:rPr lang="en-US">
                <a:latin typeface="Galano Grotesque"/>
                <a:cs typeface="Arial"/>
              </a:rPr>
              <a:t> </a:t>
            </a:r>
            <a:r>
              <a:rPr lang="en-US" err="1">
                <a:latin typeface="Galano Grotesque"/>
                <a:cs typeface="Arial"/>
              </a:rPr>
              <a:t>i</a:t>
            </a:r>
            <a:r>
              <a:rPr lang="en-US">
                <a:latin typeface="Galano Grotesque"/>
                <a:cs typeface="Arial"/>
              </a:rPr>
              <a:t> </a:t>
            </a:r>
            <a:r>
              <a:rPr lang="en-US" err="1">
                <a:latin typeface="Galano Grotesque"/>
                <a:cs typeface="Arial"/>
              </a:rPr>
              <a:t>rannu</a:t>
            </a:r>
            <a:r>
              <a:rPr lang="en-US">
                <a:latin typeface="Galano Grotesque"/>
                <a:cs typeface="Arial"/>
              </a:rPr>
              <a:t> </a:t>
            </a:r>
            <a:r>
              <a:rPr lang="en-US" err="1">
                <a:latin typeface="Galano Grotesque"/>
                <a:cs typeface="Arial"/>
              </a:rPr>
              <a:t>storïau</a:t>
            </a:r>
            <a:endParaRPr lang="en-US" err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B30868-EBD0-85BF-B64F-83B90578948B}"/>
              </a:ext>
            </a:extLst>
          </p:cNvPr>
          <p:cNvSpPr txBox="1"/>
          <p:nvPr/>
        </p:nvSpPr>
        <p:spPr>
          <a:xfrm>
            <a:off x="5307034" y="1625958"/>
            <a:ext cx="6475448" cy="10332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>
                <a:solidFill>
                  <a:srgbClr val="000000"/>
                </a:solidFill>
                <a:latin typeface="Galano Grotesque"/>
              </a:rPr>
              <a:t>Mi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wyddom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nad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yw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pob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rhiant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neu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ofalwr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yn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teimlo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bod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darllen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gyda’u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plentyn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yn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hawdd</a:t>
            </a:r>
            <a:r>
              <a:rPr lang="en-US" sz="1400" b="0" i="0">
                <a:solidFill>
                  <a:srgbClr val="000000"/>
                </a:solidFill>
                <a:effectLst/>
                <a:latin typeface="Galano Grotesque"/>
              </a:rPr>
              <a:t>. 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Dyma rai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negeseuon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y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gallech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eu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rhannu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â’r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teuluoedd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rydych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yn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gweithio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â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hwy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i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helpu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i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roi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hwb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i’w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hyder</a:t>
            </a:r>
            <a:r>
              <a:rPr lang="en-US" sz="1400" b="0" i="0">
                <a:solidFill>
                  <a:srgbClr val="000000"/>
                </a:solidFill>
                <a:effectLst/>
                <a:latin typeface="Galano Grotesque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5B1055-4F8D-81C6-94E9-F34ADCB220E4}"/>
              </a:ext>
            </a:extLst>
          </p:cNvPr>
          <p:cNvSpPr txBox="1"/>
          <p:nvPr/>
        </p:nvSpPr>
        <p:spPr>
          <a:xfrm>
            <a:off x="5307034" y="2821833"/>
            <a:ext cx="5690978" cy="29546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fontAlgn="base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rgbClr val="000000"/>
                </a:solidFill>
                <a:latin typeface="Galano Grotesque"/>
              </a:rPr>
              <a:t>Nid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oes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ffordd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anghywir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o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rannu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stori</a:t>
            </a:r>
            <a:r>
              <a:rPr lang="en-US" sz="1400" b="0" i="0">
                <a:solidFill>
                  <a:srgbClr val="000000"/>
                </a:solidFill>
                <a:effectLst/>
                <a:latin typeface="Galano Grotesque"/>
              </a:rPr>
              <a:t>. 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Mae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cael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hwyl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gyda’ch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gilydd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yn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llawer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pwysicach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na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chael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y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geiriau’n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'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iawn</a:t>
            </a:r>
            <a:r>
              <a:rPr lang="en-US" sz="1400" b="0" i="0">
                <a:solidFill>
                  <a:srgbClr val="000000"/>
                </a:solidFill>
                <a:effectLst/>
                <a:latin typeface="Galano Grotesque"/>
              </a:rPr>
              <a:t>'!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rgbClr val="000000"/>
                </a:solidFill>
                <a:latin typeface="Galano Grotesque"/>
              </a:rPr>
              <a:t>Nid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oes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yn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rhaid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darllen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llyfr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o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glawr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i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glawr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i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gael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y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buddiannau</a:t>
            </a:r>
            <a:r>
              <a:rPr lang="en-US" sz="1400" b="0" i="0">
                <a:solidFill>
                  <a:srgbClr val="000000"/>
                </a:solidFill>
                <a:effectLst/>
                <a:latin typeface="Galano Grotesque"/>
              </a:rPr>
              <a:t>.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rgbClr val="000000"/>
                </a:solidFill>
                <a:latin typeface="Galano Grotesque"/>
              </a:rPr>
              <a:t>Nid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yw’n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gwneud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gwahaniaeth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pwy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sy’n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rhannu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storïau</a:t>
            </a:r>
            <a:r>
              <a:rPr lang="en-US" sz="1400" b="0" i="0">
                <a:solidFill>
                  <a:srgbClr val="000000"/>
                </a:solidFill>
                <a:effectLst/>
                <a:latin typeface="Galano Grotesque"/>
              </a:rPr>
              <a:t>, 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gall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unrhyw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un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ddarllen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â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phlant</a:t>
            </a:r>
            <a:r>
              <a:rPr lang="en-US" sz="1400" b="0" i="0">
                <a:solidFill>
                  <a:srgbClr val="000000"/>
                </a:solidFill>
                <a:effectLst/>
                <a:latin typeface="Galano Grotesque"/>
              </a:rPr>
              <a:t>!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rgbClr val="000000"/>
                </a:solidFill>
                <a:latin typeface="Galano Grotesque"/>
              </a:rPr>
              <a:t>Nid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yw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byth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yn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rhy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hwyr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i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ddechrau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rhannu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storïau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. </a:t>
            </a:r>
          </a:p>
          <a:p>
            <a:pPr algn="l">
              <a:lnSpc>
                <a:spcPct val="150000"/>
              </a:lnSpc>
              <a:spcAft>
                <a:spcPts val="600"/>
              </a:spcAft>
            </a:pPr>
            <a:endParaRPr lang="en-US" sz="1400" b="0" i="0">
              <a:solidFill>
                <a:srgbClr val="000000"/>
              </a:solidFill>
              <a:effectLst/>
              <a:latin typeface="Galano Grotesque"/>
            </a:endParaRPr>
          </a:p>
          <a:p>
            <a:pPr algn="ctr"/>
            <a:endParaRPr lang="en-US" sz="1400">
              <a:latin typeface="Galano Grotesque" pitchFamily="2" charset="77"/>
            </a:endParaRPr>
          </a:p>
        </p:txBody>
      </p:sp>
      <p:pic>
        <p:nvPicPr>
          <p:cNvPr id="7" name="Picture 6" descr="A person reading a book to a child&#10;&#10;Description automatically generated">
            <a:extLst>
              <a:ext uri="{FF2B5EF4-FFF2-40B4-BE49-F238E27FC236}">
                <a16:creationId xmlns:a16="http://schemas.microsoft.com/office/drawing/2014/main" id="{9FBFD538-90B9-70D4-6F10-61D4FE0FC4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28" t="968" r="19904" b="158"/>
          <a:stretch/>
        </p:blipFill>
        <p:spPr>
          <a:xfrm>
            <a:off x="1330842" y="1785384"/>
            <a:ext cx="3175534" cy="319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705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B60B7B-C54F-96FF-9503-89488FEDCB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85"/>
            <a:ext cx="12195175" cy="68562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2921F8-6516-7589-4D20-F454D1FF7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60" y="378318"/>
            <a:ext cx="11871161" cy="808492"/>
          </a:xfrm>
        </p:spPr>
        <p:txBody>
          <a:bodyPr/>
          <a:lstStyle/>
          <a:p>
            <a:r>
              <a:rPr lang="en-US" err="1">
                <a:latin typeface="Galano Grotesque"/>
                <a:cs typeface="Arial"/>
              </a:rPr>
              <a:t>Llyfrgelloedd</a:t>
            </a:r>
            <a:r>
              <a:rPr lang="en-US">
                <a:latin typeface="Galano Grotesque"/>
                <a:cs typeface="Arial"/>
              </a:rPr>
              <a:t> 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B30868-EBD0-85BF-B64F-83B90578948B}"/>
              </a:ext>
            </a:extLst>
          </p:cNvPr>
          <p:cNvSpPr txBox="1"/>
          <p:nvPr/>
        </p:nvSpPr>
        <p:spPr>
          <a:xfrm>
            <a:off x="901299" y="1824336"/>
            <a:ext cx="5640178" cy="26442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0000"/>
                </a:solidFill>
                <a:latin typeface="Galano Grotesque"/>
              </a:rPr>
              <a:t>Yn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ogystal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â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chael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llawer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o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lyfrau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y gall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teuluoedd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eu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mwynhau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gyda’i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gilydd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Galano Grotesque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mae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llawer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o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lyfrgelloedd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yn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cynnal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sesiynau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stori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a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phennill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rheolaidd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y gall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eu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plant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eu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mwynhau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Galano Grotesque"/>
              </a:rPr>
              <a:t>. 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Pam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na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wnewch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annog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teuluoedd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ymweld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â’u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llyfrgell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leol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Galano Grotesque"/>
              </a:rPr>
              <a:t>? </a:t>
            </a:r>
            <a:endParaRPr lang="en-US" sz="1400" b="0" i="0" dirty="0">
              <a:solidFill>
                <a:srgbClr val="000000"/>
              </a:solidFill>
              <a:effectLst/>
              <a:latin typeface="Galano Grotesque" pitchFamily="2" charset="77"/>
            </a:endParaRPr>
          </a:p>
          <a:p>
            <a:pPr>
              <a:lnSpc>
                <a:spcPct val="150000"/>
              </a:lnSpc>
            </a:pPr>
            <a:endParaRPr lang="en-US" sz="1400">
              <a:solidFill>
                <a:srgbClr val="000000"/>
              </a:solidFill>
              <a:latin typeface="Galano Grotesque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0000"/>
                </a:solidFill>
                <a:latin typeface="Galano Grotesque"/>
              </a:rPr>
              <a:t>Mi all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eich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Cydlynydd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 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Dechrau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Da 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lleol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helpu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i’ch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cyfeirio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at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eich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llyfrgell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leol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Galano Grotesque"/>
              </a:rPr>
              <a:t>.</a:t>
            </a:r>
            <a:endParaRPr lang="en-US" dirty="0"/>
          </a:p>
          <a:p>
            <a:pPr>
              <a:lnSpc>
                <a:spcPct val="150000"/>
              </a:lnSpc>
            </a:pPr>
            <a:endParaRPr lang="en-US" sz="1400" b="0" i="0">
              <a:solidFill>
                <a:srgbClr val="000000"/>
              </a:solidFill>
              <a:effectLst/>
              <a:latin typeface="Galano Grotesque"/>
            </a:endParaRPr>
          </a:p>
        </p:txBody>
      </p:sp>
      <p:pic>
        <p:nvPicPr>
          <p:cNvPr id="3" name="Picture 2" descr="A group of children in a library&#10;&#10;Description automatically generated">
            <a:extLst>
              <a:ext uri="{FF2B5EF4-FFF2-40B4-BE49-F238E27FC236}">
                <a16:creationId xmlns:a16="http://schemas.microsoft.com/office/drawing/2014/main" id="{F166FC8E-4247-9437-6A1B-EAB9C109AE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532" t="4878" r="-204" b="305"/>
          <a:stretch/>
        </p:blipFill>
        <p:spPr>
          <a:xfrm>
            <a:off x="7426841" y="1557267"/>
            <a:ext cx="4061853" cy="363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52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ECA5DF5-366F-6D77-EA26-8B3D21137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85"/>
            <a:ext cx="12195175" cy="68562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B68456-9720-3AE9-9688-3CD0F94A0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400" y="402964"/>
            <a:ext cx="11553662" cy="747495"/>
          </a:xfrm>
        </p:spPr>
        <p:txBody>
          <a:bodyPr/>
          <a:lstStyle/>
          <a:p>
            <a:r>
              <a:rPr lang="en-US" err="1">
                <a:latin typeface="Galano Grotesque"/>
                <a:cs typeface="Arial"/>
              </a:rPr>
              <a:t>Dolenni</a:t>
            </a:r>
            <a:r>
              <a:rPr lang="en-US">
                <a:latin typeface="Galano Grotesque"/>
                <a:cs typeface="Arial"/>
              </a:rPr>
              <a:t> </a:t>
            </a:r>
            <a:r>
              <a:rPr lang="en-US" err="1">
                <a:latin typeface="Galano Grotesque"/>
                <a:cs typeface="Arial"/>
              </a:rPr>
              <a:t>defnyddiol</a:t>
            </a:r>
            <a:r>
              <a:rPr lang="en-US">
                <a:latin typeface="Galano Grotesque"/>
                <a:cs typeface="Arial"/>
              </a:rPr>
              <a:t> a </a:t>
            </a:r>
            <a:r>
              <a:rPr lang="en-US" err="1">
                <a:latin typeface="Galano Grotesque"/>
                <a:cs typeface="Arial"/>
              </a:rPr>
              <a:t>rhagor</a:t>
            </a:r>
            <a:r>
              <a:rPr lang="en-US">
                <a:latin typeface="Galano Grotesque"/>
                <a:cs typeface="Arial"/>
              </a:rPr>
              <a:t> o </a:t>
            </a:r>
            <a:r>
              <a:rPr lang="en-US" err="1">
                <a:latin typeface="Galano Grotesque"/>
                <a:cs typeface="Arial"/>
              </a:rPr>
              <a:t>wybodaeth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FFC3A-87F1-766F-844F-0E6EB806F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3352" y="1485037"/>
            <a:ext cx="6223662" cy="22785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/>
            <a:r>
              <a:rPr lang="en-GB" sz="1400" b="1">
                <a:solidFill>
                  <a:schemeClr val="accent1"/>
                </a:solidFill>
                <a:latin typeface="Galano Grotesque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Hyb Teuluoedd Dechrau Da BookTrust Cymru</a:t>
            </a:r>
            <a:endParaRPr lang="en-GB" sz="1400" b="1" i="0">
              <a:solidFill>
                <a:schemeClr val="accent1"/>
              </a:solidFill>
              <a:effectLst/>
            </a:endParaRPr>
          </a:p>
          <a:p>
            <a:pPr marL="0" indent="0" algn="l" rtl="0" fontAlgn="base">
              <a:buNone/>
            </a:pPr>
            <a:endParaRPr lang="en-GB" sz="1400" b="0" i="0">
              <a:solidFill>
                <a:srgbClr val="000000"/>
              </a:solidFill>
              <a:effectLst/>
            </a:endParaRPr>
          </a:p>
          <a:p>
            <a:pPr fontAlgn="base"/>
            <a:r>
              <a:rPr lang="en-GB" sz="1400" b="1">
                <a:solidFill>
                  <a:schemeClr val="accent1"/>
                </a:solidFill>
                <a:latin typeface="Galano Grotesque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Caniatâd awduron</a:t>
            </a:r>
            <a:r>
              <a:rPr lang="en-GB" sz="1400" b="0" i="0">
                <a:solidFill>
                  <a:schemeClr val="accent1"/>
                </a:solidFill>
                <a:effectLst/>
                <a:latin typeface="Galano Grotesque"/>
                <a:cs typeface="Arial"/>
              </a:rPr>
              <a:t> </a:t>
            </a:r>
          </a:p>
          <a:p>
            <a:pPr marL="0" indent="0" algn="l" rtl="0" fontAlgn="base">
              <a:buNone/>
            </a:pPr>
            <a:endParaRPr lang="en-GB" sz="1400" b="0" i="0">
              <a:solidFill>
                <a:schemeClr val="accent1"/>
              </a:solidFill>
              <a:effectLst/>
            </a:endParaRPr>
          </a:p>
          <a:p>
            <a:pPr fontAlgn="base"/>
            <a:r>
              <a:rPr lang="en-GB" sz="1400" b="1">
                <a:solidFill>
                  <a:schemeClr val="accent1"/>
                </a:solidFill>
                <a:latin typeface="Galano Grotesque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Hyb Adrodd Storïau Dechrau Da BookTrust Cymru ar gyfer partneriaid:</a:t>
            </a:r>
            <a:endParaRPr lang="en-GB" sz="1400" b="0" i="0">
              <a:solidFill>
                <a:schemeClr val="accent1"/>
              </a:solidFill>
              <a:effectLst/>
              <a:latin typeface="Galano Grotesque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49E5F2-D222-0B8E-CEE8-024FFF0F77B7}"/>
              </a:ext>
            </a:extLst>
          </p:cNvPr>
          <p:cNvSpPr txBox="1"/>
          <p:nvPr/>
        </p:nvSpPr>
        <p:spPr>
          <a:xfrm>
            <a:off x="2833352" y="3940935"/>
            <a:ext cx="7122017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GB" sz="1400" b="1" dirty="0">
                <a:solidFill>
                  <a:schemeClr val="accent1"/>
                </a:solidFill>
                <a:latin typeface="Galano Grotesque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Cofrestrwch i gael Cylchlythyr Blynyddoedd Cynnar BookTrust i gael diweddariadau rheolaidd</a:t>
            </a:r>
            <a:endParaRPr lang="en-GB" sz="1400" b="1" dirty="0">
              <a:solidFill>
                <a:schemeClr val="accent1"/>
              </a:solidFill>
              <a:latin typeface="Galano Grotesque"/>
            </a:endParaRPr>
          </a:p>
          <a:p>
            <a:pPr algn="l" rtl="0" fontAlgn="base">
              <a:lnSpc>
                <a:spcPct val="150000"/>
              </a:lnSpc>
            </a:pPr>
            <a:endParaRPr lang="en-GB" sz="1400" b="1" i="0">
              <a:solidFill>
                <a:srgbClr val="4B5055"/>
              </a:solidFill>
              <a:effectLst/>
              <a:latin typeface="Galano Grotesque"/>
            </a:endParaRPr>
          </a:p>
          <a:p>
            <a:pPr>
              <a:lnSpc>
                <a:spcPct val="150000"/>
              </a:lnSpc>
            </a:pPr>
            <a:r>
              <a:rPr lang="en-GB" sz="1400" dirty="0" err="1">
                <a:solidFill>
                  <a:srgbClr val="000000"/>
                </a:solidFill>
                <a:latin typeface="Galano Grotesque"/>
              </a:rPr>
              <a:t>Cysylltwch</a:t>
            </a:r>
            <a:r>
              <a:rPr lang="en-GB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Galano Grotesque"/>
              </a:rPr>
              <a:t>â’ch</a:t>
            </a:r>
            <a:r>
              <a:rPr lang="en-GB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Galano Grotesque"/>
              </a:rPr>
              <a:t>Cydlynydd</a:t>
            </a:r>
            <a:r>
              <a:rPr lang="en-GB" sz="1400" dirty="0">
                <a:solidFill>
                  <a:srgbClr val="000000"/>
                </a:solidFill>
                <a:latin typeface="Galano Grotesque"/>
              </a:rPr>
              <a:t> </a:t>
            </a:r>
            <a:r>
              <a:rPr lang="en-GB" sz="1400" dirty="0" err="1">
                <a:solidFill>
                  <a:srgbClr val="000000"/>
                </a:solidFill>
                <a:latin typeface="Galano Grotesque"/>
              </a:rPr>
              <a:t>Dechrau</a:t>
            </a:r>
            <a:r>
              <a:rPr lang="en-GB" sz="1400" dirty="0">
                <a:solidFill>
                  <a:srgbClr val="000000"/>
                </a:solidFill>
                <a:latin typeface="Galano Grotesque"/>
              </a:rPr>
              <a:t> Da </a:t>
            </a:r>
            <a:r>
              <a:rPr lang="en-GB" sz="1400" dirty="0" err="1">
                <a:solidFill>
                  <a:srgbClr val="000000"/>
                </a:solidFill>
                <a:latin typeface="Galano Grotesque"/>
              </a:rPr>
              <a:t>lleol</a:t>
            </a:r>
            <a:r>
              <a:rPr lang="en-GB" sz="1400" dirty="0">
                <a:solidFill>
                  <a:srgbClr val="000000"/>
                </a:solidFill>
                <a:latin typeface="Galano Grotesque"/>
              </a:rPr>
              <a:t> am </a:t>
            </a:r>
            <a:r>
              <a:rPr lang="en-GB" sz="1400" dirty="0" err="1">
                <a:solidFill>
                  <a:srgbClr val="000000"/>
                </a:solidFill>
                <a:latin typeface="Galano Grotesque"/>
              </a:rPr>
              <a:t>ragor</a:t>
            </a:r>
            <a:r>
              <a:rPr lang="en-GB" sz="1400" dirty="0">
                <a:solidFill>
                  <a:srgbClr val="000000"/>
                </a:solidFill>
                <a:latin typeface="Galano Grotesque"/>
              </a:rPr>
              <a:t> o </a:t>
            </a:r>
            <a:r>
              <a:rPr lang="en-GB" sz="1400" dirty="0" err="1">
                <a:solidFill>
                  <a:srgbClr val="000000"/>
                </a:solidFill>
                <a:latin typeface="Galano Grotesque"/>
              </a:rPr>
              <a:t>wybodaeth</a:t>
            </a:r>
            <a:r>
              <a:rPr lang="en-GB" sz="1400" dirty="0">
                <a:solidFill>
                  <a:srgbClr val="000000"/>
                </a:solidFill>
                <a:latin typeface="Galano Grotesque"/>
              </a:rPr>
              <a:t> am </a:t>
            </a:r>
            <a:r>
              <a:rPr lang="en-GB" sz="1400" b="0" i="0" dirty="0" err="1">
                <a:solidFill>
                  <a:srgbClr val="000000"/>
                </a:solidFill>
                <a:effectLst/>
                <a:latin typeface="Galano Grotesque"/>
              </a:rPr>
              <a:t>BookTrust</a:t>
            </a:r>
            <a:r>
              <a:rPr lang="en-GB" sz="1400" dirty="0">
                <a:solidFill>
                  <a:srgbClr val="000000"/>
                </a:solidFill>
                <a:latin typeface="Galano Grotesque"/>
              </a:rPr>
              <a:t> Cymru </a:t>
            </a:r>
            <a:r>
              <a:rPr lang="en-GB" sz="1400" dirty="0" err="1">
                <a:solidFill>
                  <a:srgbClr val="000000"/>
                </a:solidFill>
                <a:latin typeface="Galano Grotesque"/>
              </a:rPr>
              <a:t>yn</a:t>
            </a:r>
            <a:r>
              <a:rPr lang="en-GB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Galano Grotesque"/>
              </a:rPr>
              <a:t>eich</a:t>
            </a:r>
            <a:r>
              <a:rPr lang="en-GB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GB" sz="1400" dirty="0" err="1">
                <a:solidFill>
                  <a:srgbClr val="000000"/>
                </a:solidFill>
                <a:latin typeface="Galano Grotesque"/>
              </a:rPr>
              <a:t>ardal</a:t>
            </a:r>
            <a:r>
              <a:rPr lang="en-GB" sz="1400" dirty="0">
                <a:solidFill>
                  <a:srgbClr val="000000"/>
                </a:solidFill>
                <a:latin typeface="Galano Grotesque"/>
              </a:rPr>
              <a:t> chi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Galano Grotesque"/>
              </a:rPr>
              <a:t>.</a:t>
            </a:r>
          </a:p>
          <a:p>
            <a:pPr algn="ctr"/>
            <a:endParaRPr lang="en-US" sz="1400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95603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EA5A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A2FBC8-915B-1AD4-3741-50835F449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85"/>
            <a:ext cx="12195175" cy="68562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43557C-7DEE-FCB8-077C-D072E846BB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1520" y="2408349"/>
            <a:ext cx="5566326" cy="5125792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5400" err="1">
                <a:latin typeface="Galano Grotesque"/>
                <a:cs typeface="Arial"/>
              </a:rPr>
              <a:t>Diolch</a:t>
            </a:r>
            <a:r>
              <a:rPr lang="en-US" dirty="0">
                <a:latin typeface="Galano Grotesque"/>
                <a:cs typeface="Arial"/>
              </a:rPr>
              <a:t> am </a:t>
            </a:r>
            <a:r>
              <a:rPr lang="en-US" err="1">
                <a:latin typeface="Galano Grotesque"/>
                <a:cs typeface="Arial"/>
              </a:rPr>
              <a:t>helpu</a:t>
            </a:r>
            <a:r>
              <a:rPr lang="en-US" dirty="0">
                <a:latin typeface="Galano Grotesque"/>
                <a:cs typeface="Arial"/>
              </a:rPr>
              <a:t> </a:t>
            </a:r>
            <a:r>
              <a:rPr lang="en-US" err="1">
                <a:latin typeface="Galano Grotesque"/>
                <a:cs typeface="Arial"/>
              </a:rPr>
              <a:t>i</a:t>
            </a:r>
            <a:r>
              <a:rPr lang="en-US" dirty="0">
                <a:latin typeface="Galano Grotesque"/>
                <a:cs typeface="Arial"/>
              </a:rPr>
              <a:t> </a:t>
            </a:r>
            <a:r>
              <a:rPr lang="en-US" err="1">
                <a:latin typeface="Galano Grotesque"/>
                <a:cs typeface="Arial"/>
              </a:rPr>
              <a:t>gael</a:t>
            </a:r>
            <a:r>
              <a:rPr lang="en-US" dirty="0">
                <a:latin typeface="Galano Grotesque"/>
                <a:cs typeface="Arial"/>
              </a:rPr>
              <a:t> plant </a:t>
            </a:r>
            <a:r>
              <a:rPr lang="en-US" err="1">
                <a:latin typeface="Galano Grotesque"/>
                <a:cs typeface="Arial"/>
              </a:rPr>
              <a:t>yn</a:t>
            </a:r>
            <a:r>
              <a:rPr lang="en-US" dirty="0">
                <a:latin typeface="Galano Grotesque"/>
                <a:cs typeface="Arial"/>
              </a:rPr>
              <a:t> </a:t>
            </a:r>
            <a:r>
              <a:rPr lang="en-US" err="1">
                <a:latin typeface="Galano Grotesque"/>
                <a:cs typeface="Arial"/>
              </a:rPr>
              <a:t>darllen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156484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F16B81-A346-8001-91E7-9BB2567AE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84"/>
            <a:ext cx="12195175" cy="68562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B68456-9720-3AE9-9688-3CD0F94A0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400" y="402964"/>
            <a:ext cx="11553662" cy="747495"/>
          </a:xfrm>
        </p:spPr>
        <p:txBody>
          <a:bodyPr/>
          <a:lstStyle/>
          <a:p>
            <a:r>
              <a:rPr lang="en-US" err="1">
                <a:latin typeface="Galano Grotesque"/>
                <a:cs typeface="Arial"/>
              </a:rPr>
              <a:t>Ynghylch</a:t>
            </a:r>
            <a:r>
              <a:rPr lang="en-US">
                <a:latin typeface="Galano Grotesque"/>
                <a:cs typeface="Arial"/>
              </a:rPr>
              <a:t> </a:t>
            </a:r>
            <a:r>
              <a:rPr lang="en-US" err="1">
                <a:latin typeface="Galano Grotesque"/>
                <a:cs typeface="Arial"/>
              </a:rPr>
              <a:t>BookTrust</a:t>
            </a:r>
            <a:r>
              <a:rPr lang="en-US">
                <a:latin typeface="Galano Grotesque"/>
                <a:cs typeface="Arial"/>
              </a:rPr>
              <a:t> Cymru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FFC3A-87F1-766F-844F-0E6EB806F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947" y="1601970"/>
            <a:ext cx="8572500" cy="110951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Mae </a:t>
            </a:r>
            <a:r>
              <a:rPr lang="en-US" sz="1400" b="0" i="0" err="1">
                <a:solidFill>
                  <a:srgbClr val="000000"/>
                </a:solidFill>
                <a:effectLst/>
                <a:latin typeface="Galano Grotesque"/>
                <a:cs typeface="Arial"/>
              </a:rPr>
              <a:t>BookTrust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Cymru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yn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gweithio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i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ennyn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cariad at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ddarllen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ymhlith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plant,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oherwydd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mi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wyddom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fod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darllen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yn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gallu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trawsnewid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bywydau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. Bob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blwyddyn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rydym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yn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cyrraedd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miloedd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o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blant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a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theuluoedd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gyda’n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llyfrau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ac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adnoddau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, a help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i’w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rhoi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ar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eu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ffordd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ar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eu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siwrnai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ddarllen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.</a:t>
            </a:r>
            <a:endParaRPr lang="en-US" sz="140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0B4EA37-589C-0E13-211B-69D3CB1B6182}"/>
              </a:ext>
            </a:extLst>
          </p:cNvPr>
          <p:cNvSpPr txBox="1">
            <a:spLocks/>
          </p:cNvSpPr>
          <p:nvPr/>
        </p:nvSpPr>
        <p:spPr>
          <a:xfrm>
            <a:off x="2016989" y="2920100"/>
            <a:ext cx="8080048" cy="22866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alano Grotesque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Galano Grotesque" pitchFamily="2" charset="77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Galano Grotesque" pitchFamily="2" charset="77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Ochr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yn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ochr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â’n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staff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gwybodus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a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phrofiadol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,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mae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BookTrust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yn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dwyn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ynghyd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: </a:t>
            </a:r>
            <a:endParaRPr lang="en-US" sz="1400">
              <a:solidFill>
                <a:srgbClr val="000000"/>
              </a:solidFill>
              <a:latin typeface="Galano Grotesque"/>
            </a:endParaRPr>
          </a:p>
          <a:p>
            <a:pPr marL="285750" indent="-285750"/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Rhwydwaith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o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bartneriaid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cyflawni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medrus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sy’n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cynnwys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awdurdodau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lleol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,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ymwelwyr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iechyd,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ysgolion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,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llyfrgelloedd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,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gweithwyr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cymdeithasol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ac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ymarferwyr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blynyddoedd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cynnar</a:t>
            </a:r>
            <a:endParaRPr lang="en-US" sz="1400" err="1">
              <a:solidFill>
                <a:srgbClr val="000000"/>
              </a:solidFill>
              <a:cs typeface="Arial"/>
            </a:endParaRPr>
          </a:p>
          <a:p>
            <a:pPr marL="285750" indent="-285750"/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Cymuned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amrywiol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o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awduron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,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darlunwyr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a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chyhoeddwyr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llyfrau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plant </a:t>
            </a:r>
            <a:endParaRPr lang="en-US" sz="1400">
              <a:solidFill>
                <a:srgbClr val="000000"/>
              </a:solidFill>
              <a:cs typeface="Arial"/>
            </a:endParaRPr>
          </a:p>
          <a:p>
            <a:pPr marL="285750" indent="-285750"/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Asiantaethau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cenedlaethol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yng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Nghymru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,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Lloegr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a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Gogledd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Iwerddon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a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sefydliadau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sy’n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rhoi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llyfrau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o bob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rhan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o’r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byd</a:t>
            </a:r>
            <a:endParaRPr lang="en-US" sz="1400" err="1">
              <a:solidFill>
                <a:srgbClr val="000000"/>
              </a:solidFill>
              <a:cs typeface="Arial"/>
            </a:endParaRPr>
          </a:p>
          <a:p>
            <a:pPr marL="285750" indent="-285750"/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Cyllidwyr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,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rhoddwyr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a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chyfeillion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ymroddgar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a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chefnogol</a:t>
            </a:r>
            <a:endParaRPr lang="en-US" err="1"/>
          </a:p>
          <a:p>
            <a:pPr marL="0" indent="0">
              <a:buNone/>
            </a:pPr>
            <a:endParaRPr lang="en-US" sz="1400">
              <a:solidFill>
                <a:srgbClr val="000000"/>
              </a:solidFill>
              <a:cs typeface="Arial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400">
              <a:solidFill>
                <a:srgbClr val="000000"/>
              </a:solidFill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8044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B62F67-EA59-EA13-878B-3D6B1DD23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85"/>
            <a:ext cx="12195175" cy="68562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B68456-9720-3AE9-9688-3CD0F94A0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Galano Grotesque"/>
                <a:cs typeface="Arial"/>
              </a:rPr>
              <a:t>Ynghylch</a:t>
            </a:r>
            <a:r>
              <a:rPr lang="en-US">
                <a:latin typeface="Galano Grotesque"/>
                <a:cs typeface="Arial"/>
              </a:rPr>
              <a:t> </a:t>
            </a:r>
            <a:r>
              <a:rPr lang="en-US" err="1">
                <a:latin typeface="Galano Grotesque"/>
                <a:cs typeface="Arial"/>
              </a:rPr>
              <a:t>BookTrust</a:t>
            </a:r>
            <a:r>
              <a:rPr lang="en-US">
                <a:latin typeface="Galano Grotesque"/>
                <a:cs typeface="Arial"/>
              </a:rPr>
              <a:t> Cymru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FFC3A-87F1-766F-844F-0E6EB806F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946" y="1825625"/>
            <a:ext cx="8260651" cy="395106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Mae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BookTrust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Cymru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yn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darparu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cymorth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darllen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diddorol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ac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effeithiol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i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blant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a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theuluoedd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.  </a:t>
            </a:r>
            <a:endParaRPr lang="en-US" sz="1400"/>
          </a:p>
          <a:p>
            <a:pPr marL="0" indent="0">
              <a:buNone/>
            </a:pP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Ein nod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yw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dod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â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buddiannau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darllen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i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blant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sydd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â’r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angen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mwyaf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,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gyda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phlant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a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theuluoedd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yn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ganolog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wrth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inni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arloesi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,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dylunio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a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datblygu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ein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  <a:cs typeface="Arial"/>
              </a:rPr>
              <a:t>rhaglenni</a:t>
            </a:r>
            <a:r>
              <a:rPr lang="en-US" sz="1400">
                <a:solidFill>
                  <a:srgbClr val="000000"/>
                </a:solidFill>
                <a:latin typeface="Galano Grotesque"/>
                <a:cs typeface="Arial"/>
              </a:rPr>
              <a:t>.   </a:t>
            </a:r>
          </a:p>
          <a:p>
            <a:pPr marL="0" indent="0">
              <a:buNone/>
            </a:pPr>
            <a:endParaRPr lang="en-US" sz="140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400"/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endParaRPr lang="en-US" sz="1400" b="0" i="0">
              <a:solidFill>
                <a:srgbClr val="000000"/>
              </a:solidFill>
              <a:effectLst/>
            </a:endParaRPr>
          </a:p>
          <a:p>
            <a:pPr marL="0" indent="0">
              <a:buNone/>
            </a:pPr>
            <a:endParaRPr lang="en-US" sz="14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638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38CC1C-3C04-D3C8-1EF6-4F5CE92BB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85"/>
            <a:ext cx="12195175" cy="68562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03B1B8-8FC7-247D-B4AC-357A36D7E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507" y="407475"/>
            <a:ext cx="11553662" cy="1325563"/>
          </a:xfrm>
        </p:spPr>
        <p:txBody>
          <a:bodyPr/>
          <a:lstStyle/>
          <a:p>
            <a:r>
              <a:rPr lang="en-GB" err="1">
                <a:latin typeface="Galano Grotesque"/>
                <a:cs typeface="Arial"/>
              </a:rPr>
              <a:t>Buddiannau</a:t>
            </a:r>
            <a:r>
              <a:rPr lang="en-GB">
                <a:latin typeface="Galano Grotesque"/>
                <a:cs typeface="Arial"/>
              </a:rPr>
              <a:t> </a:t>
            </a:r>
            <a:r>
              <a:rPr lang="en-GB" err="1">
                <a:latin typeface="Galano Grotesque"/>
                <a:cs typeface="Arial"/>
              </a:rPr>
              <a:t>darllen</a:t>
            </a:r>
            <a:r>
              <a:rPr lang="en-GB">
                <a:latin typeface="Galano Grotesque"/>
                <a:cs typeface="Arial"/>
              </a:rPr>
              <a:t> </a:t>
            </a:r>
            <a:endParaRPr lang="en-US"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C189F9-A53A-07AB-26F8-5FE4C2F56F9E}"/>
              </a:ext>
            </a:extLst>
          </p:cNvPr>
          <p:cNvSpPr txBox="1"/>
          <p:nvPr/>
        </p:nvSpPr>
        <p:spPr>
          <a:xfrm>
            <a:off x="949569" y="1515073"/>
            <a:ext cx="8718609" cy="28571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Galano Grotesque"/>
              </a:rPr>
              <a:t>O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fabanod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i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blant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yn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eu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blynyddoedd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cynnar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yr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holl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ffordd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at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yr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arddegau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cynnar</a:t>
            </a:r>
            <a:r>
              <a:rPr lang="en-US" sz="1400" b="0" i="0">
                <a:solidFill>
                  <a:srgbClr val="000000"/>
                </a:solidFill>
                <a:effectLst/>
                <a:latin typeface="Galano Grotesque"/>
              </a:rPr>
              <a:t>,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mae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darllen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yn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arwain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at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fuddiannau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mawr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b="0" i="0">
                <a:solidFill>
                  <a:srgbClr val="000000"/>
                </a:solidFill>
                <a:effectLst/>
                <a:latin typeface="Galano Grotesque"/>
              </a:rPr>
              <a:t>a 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all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gael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effaith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bositif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gydol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oes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ar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fywydau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plant</a:t>
            </a:r>
            <a:r>
              <a:rPr lang="en-US" sz="1400" b="0" i="0">
                <a:solidFill>
                  <a:srgbClr val="000000"/>
                </a:solidFill>
                <a:effectLst/>
                <a:latin typeface="Galano Grotesque"/>
              </a:rPr>
              <a:t>.</a:t>
            </a:r>
          </a:p>
          <a:p>
            <a:r>
              <a:rPr lang="en-US" sz="1400">
                <a:solidFill>
                  <a:srgbClr val="000000"/>
                </a:solidFill>
                <a:latin typeface="Galano Grotesque"/>
              </a:rPr>
              <a:t>Mae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tystiolaeth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yn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dangos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bod plant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sy’n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darllen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yn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:</a:t>
            </a:r>
            <a:endParaRPr lang="en-US" sz="1400" b="0" i="0">
              <a:solidFill>
                <a:srgbClr val="000000"/>
              </a:solidFill>
              <a:effectLst/>
              <a:latin typeface="Galano Grotesque" pitchFamily="2" charset="77"/>
            </a:endParaRPr>
          </a:p>
          <a:p>
            <a:pPr algn="l">
              <a:lnSpc>
                <a:spcPts val="2500"/>
              </a:lnSpc>
            </a:pPr>
            <a:endParaRPr lang="en-US" sz="1400" b="0" i="0">
              <a:solidFill>
                <a:srgbClr val="000000"/>
              </a:solidFill>
              <a:effectLst/>
              <a:latin typeface="Galano Grotesque" pitchFamily="2" charset="77"/>
            </a:endParaRPr>
          </a:p>
          <a:p>
            <a:pPr algn="l" rtl="0" fontAlgn="base"/>
            <a:endParaRPr lang="en-US" sz="1400">
              <a:solidFill>
                <a:srgbClr val="000000"/>
              </a:solidFill>
              <a:latin typeface="Galano Grotesque" pitchFamily="2" charset="77"/>
            </a:endParaRP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Galano Grotesque"/>
              </a:rPr>
              <a:t>Fwy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tebygol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o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oresgyn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anfantais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a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achosir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gan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anghydraddoldebau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 </a:t>
            </a:r>
            <a:endParaRPr lang="en-US" sz="1400" b="0" i="0">
              <a:solidFill>
                <a:srgbClr val="000000"/>
              </a:solidFill>
              <a:effectLst/>
              <a:latin typeface="Galano Grotesque" pitchFamily="2" charset="7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rgbClr val="000000"/>
                </a:solidFill>
                <a:latin typeface="Galano Grotesque"/>
              </a:rPr>
              <a:t>Mwy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tebygol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o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fod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yn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hapusach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,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yn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iachach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ac o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brofi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llesiant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meddyliol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gwell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a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mwy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o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hunan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barch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 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rgbClr val="000000"/>
                </a:solidFill>
                <a:latin typeface="Galano Grotesque"/>
              </a:rPr>
              <a:t>Mwy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tebygol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o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wneud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yn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dda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yn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yr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ysgol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ac o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wneud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cynnydd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ar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draws y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cwricwlwm</a:t>
            </a:r>
            <a:endParaRPr lang="en-US" sz="1400" err="1">
              <a:solidFill>
                <a:srgbClr val="000000"/>
              </a:solidFill>
              <a:latin typeface="Galano Grotesque" pitchFamily="2" charset="7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rgbClr val="000000"/>
                </a:solidFill>
                <a:latin typeface="Galano Grotesque"/>
              </a:rPr>
              <a:t>Mwy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tebygol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o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ddatblygu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empathi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a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chreadigrwydd</a:t>
            </a:r>
            <a:endParaRPr lang="en-US" sz="1400" b="0" i="0" err="1">
              <a:solidFill>
                <a:srgbClr val="000000"/>
              </a:solidFill>
              <a:effectLst/>
              <a:latin typeface="Galano Grotesque" pitchFamily="2" charset="77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b="0" i="0">
              <a:solidFill>
                <a:srgbClr val="000000"/>
              </a:solidFill>
              <a:effectLst/>
              <a:latin typeface="Galano Grotesque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0F8E0F-0232-61CC-D079-3C920D2BE5C6}"/>
              </a:ext>
            </a:extLst>
          </p:cNvPr>
          <p:cNvSpPr txBox="1"/>
          <p:nvPr/>
        </p:nvSpPr>
        <p:spPr>
          <a:xfrm>
            <a:off x="2682729" y="5081317"/>
            <a:ext cx="8718609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err="1">
                <a:solidFill>
                  <a:srgbClr val="000000"/>
                </a:solidFill>
                <a:latin typeface="Galano Grotesque"/>
              </a:rPr>
              <a:t>Gweler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ein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hadnodd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b="1">
                <a:solidFill>
                  <a:schemeClr val="accent1"/>
                </a:solidFill>
                <a:latin typeface="Galano Grotesq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rhyngweithiol ar fuddiannau darllen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am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ragor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o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wybodaeth</a:t>
            </a:r>
            <a:r>
              <a:rPr lang="en-US" sz="1400" b="0" i="0">
                <a:solidFill>
                  <a:srgbClr val="000000"/>
                </a:solidFill>
                <a:effectLst/>
                <a:latin typeface="Galano Grotesque"/>
              </a:rPr>
              <a:t>.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 </a:t>
            </a:r>
            <a:endParaRPr lang="en-US" sz="1400" b="0" i="0">
              <a:solidFill>
                <a:srgbClr val="000000"/>
              </a:solidFill>
              <a:effectLst/>
              <a:latin typeface="Galano Grotesque"/>
            </a:endParaRPr>
          </a:p>
          <a:p>
            <a:pPr algn="l" rtl="0" fontAlgn="base"/>
            <a:endParaRPr lang="en-US" sz="1400" b="0" i="0">
              <a:solidFill>
                <a:srgbClr val="000000"/>
              </a:solidFill>
              <a:effectLst/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59400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9C779E-2D9D-D1C1-69CF-818E9FB86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066"/>
            <a:ext cx="12211739" cy="68469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2921F8-6516-7589-4D20-F454D1FF7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60" y="418412"/>
            <a:ext cx="11871161" cy="808492"/>
          </a:xfrm>
        </p:spPr>
        <p:txBody>
          <a:bodyPr/>
          <a:lstStyle/>
          <a:p>
            <a:r>
              <a:rPr lang="en-US" err="1">
                <a:latin typeface="Galano Grotesque"/>
                <a:cs typeface="Arial"/>
              </a:rPr>
              <a:t>Darllen</a:t>
            </a:r>
            <a:r>
              <a:rPr lang="en-US">
                <a:latin typeface="Galano Grotesque"/>
                <a:cs typeface="Arial"/>
              </a:rPr>
              <a:t> </a:t>
            </a:r>
            <a:r>
              <a:rPr lang="en-US" err="1">
                <a:latin typeface="Galano Grotesque"/>
                <a:cs typeface="Arial"/>
              </a:rPr>
              <a:t>yn</a:t>
            </a:r>
            <a:r>
              <a:rPr lang="en-US">
                <a:latin typeface="Galano Grotesque"/>
                <a:cs typeface="Arial"/>
              </a:rPr>
              <a:t> y </a:t>
            </a:r>
            <a:r>
              <a:rPr lang="en-US" err="1">
                <a:latin typeface="Galano Grotesque"/>
                <a:cs typeface="Arial"/>
              </a:rPr>
              <a:t>Blynyddoedd</a:t>
            </a:r>
            <a:r>
              <a:rPr lang="en-US">
                <a:latin typeface="Galano Grotesque"/>
                <a:cs typeface="Arial"/>
              </a:rPr>
              <a:t> </a:t>
            </a:r>
            <a:r>
              <a:rPr lang="en-US" err="1">
                <a:latin typeface="Galano Grotesque"/>
                <a:cs typeface="Arial"/>
              </a:rPr>
              <a:t>Cynnar</a:t>
            </a:r>
            <a:endParaRPr lang="en-US" b="0" err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B30868-EBD0-85BF-B64F-83B90578948B}"/>
              </a:ext>
            </a:extLst>
          </p:cNvPr>
          <p:cNvSpPr txBox="1"/>
          <p:nvPr/>
        </p:nvSpPr>
        <p:spPr>
          <a:xfrm>
            <a:off x="984738" y="1653372"/>
            <a:ext cx="9993886" cy="231916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Galano Grotesque"/>
                <a:cs typeface="Calibri"/>
              </a:rPr>
              <a:t>Yn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  <a:cs typeface="Calibri"/>
              </a:rPr>
              <a:t>sgil</a:t>
            </a:r>
            <a:r>
              <a:rPr lang="en-US" sz="1400" dirty="0">
                <a:solidFill>
                  <a:srgbClr val="000000"/>
                </a:solidFill>
                <a:latin typeface="Galano Grotesque"/>
                <a:cs typeface="Calibri"/>
              </a:rPr>
              <a:t> </a:t>
            </a:r>
            <a:r>
              <a:rPr lang="en-US" sz="1400" b="1" dirty="0">
                <a:solidFill>
                  <a:schemeClr val="accent1"/>
                </a:solidFill>
                <a:latin typeface="Galano Grotesque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Arolwg Teuluoedd diweddaraf BookTrust</a:t>
            </a:r>
            <a:r>
              <a:rPr lang="en-US" sz="1400" dirty="0">
                <a:solidFill>
                  <a:srgbClr val="000000"/>
                </a:solidFill>
                <a:latin typeface="Galano Grotesque"/>
                <a:cs typeface="Calibri"/>
              </a:rPr>
              <a:t>, mi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  <a:cs typeface="Calibri"/>
              </a:rPr>
              <a:t>wyddom</a:t>
            </a:r>
            <a:r>
              <a:rPr lang="en-US" sz="1400" dirty="0">
                <a:solidFill>
                  <a:srgbClr val="000000"/>
                </a:solidFill>
                <a:latin typeface="Galano Grotesque"/>
                <a:cs typeface="Calibri"/>
              </a:rPr>
              <a:t> er bod</a:t>
            </a:r>
            <a:r>
              <a:rPr lang="en-US" sz="1400" b="1" dirty="0">
                <a:solidFill>
                  <a:srgbClr val="000000"/>
                </a:solidFill>
                <a:latin typeface="Galano Grotesque"/>
                <a:cs typeface="Calibri"/>
              </a:rPr>
              <a:t> </a:t>
            </a:r>
            <a:r>
              <a:rPr lang="en-US" sz="1400" b="1" i="0" dirty="0">
                <a:solidFill>
                  <a:srgbClr val="000000"/>
                </a:solidFill>
                <a:effectLst/>
                <a:latin typeface="Galano Grotesque"/>
                <a:cs typeface="Calibri"/>
              </a:rPr>
              <a:t>95%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Galano Grotesque"/>
                <a:cs typeface="Calibri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Galano Grotesque"/>
                <a:cs typeface="Calibri"/>
              </a:rPr>
              <a:t>o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  <a:cs typeface="Calibri"/>
              </a:rPr>
              <a:t>rieni</a:t>
            </a:r>
            <a:r>
              <a:rPr lang="en-US" sz="1400" dirty="0">
                <a:solidFill>
                  <a:srgbClr val="000000"/>
                </a:solidFill>
                <a:latin typeface="Galano Grotesque"/>
                <a:cs typeface="Calibri"/>
              </a:rPr>
              <a:t> a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  <a:cs typeface="Calibri"/>
              </a:rPr>
              <a:t>gofalwyr</a:t>
            </a:r>
            <a:r>
              <a:rPr lang="en-US" sz="1400" dirty="0">
                <a:solidFill>
                  <a:srgbClr val="000000"/>
                </a:solidFill>
                <a:latin typeface="Galano Grotesque"/>
                <a:cs typeface="Calibri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  <a:cs typeface="Calibri"/>
              </a:rPr>
              <a:t>yn</a:t>
            </a:r>
            <a:r>
              <a:rPr lang="en-US" sz="1400" dirty="0">
                <a:solidFill>
                  <a:srgbClr val="000000"/>
                </a:solidFill>
                <a:latin typeface="Galano Grotesque"/>
                <a:cs typeface="Calibri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Galano Grotesque"/>
                <a:cs typeface="Calibri"/>
              </a:rPr>
              <a:t>credu</a:t>
            </a:r>
            <a:r>
              <a:rPr lang="en-US" sz="1400" b="1" dirty="0">
                <a:solidFill>
                  <a:srgbClr val="000000"/>
                </a:solidFill>
                <a:latin typeface="Galano Grotesque"/>
                <a:cs typeface="Calibri"/>
              </a:rPr>
              <a:t> bod </a:t>
            </a:r>
            <a:r>
              <a:rPr lang="en-US" sz="1400" b="1" dirty="0" err="1">
                <a:solidFill>
                  <a:srgbClr val="000000"/>
                </a:solidFill>
                <a:latin typeface="Galano Grotesque"/>
                <a:cs typeface="Calibri"/>
              </a:rPr>
              <a:t>darllen</a:t>
            </a:r>
            <a:r>
              <a:rPr lang="en-US" sz="1400" b="1" dirty="0">
                <a:solidFill>
                  <a:srgbClr val="000000"/>
                </a:solidFill>
                <a:latin typeface="Galano Grotesque"/>
                <a:cs typeface="Calibri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Galano Grotesque"/>
                <a:cs typeface="Calibri"/>
              </a:rPr>
              <a:t>yn</a:t>
            </a:r>
            <a:r>
              <a:rPr lang="en-US" sz="1400" b="1" dirty="0">
                <a:solidFill>
                  <a:srgbClr val="000000"/>
                </a:solidFill>
                <a:latin typeface="Galano Grotesque"/>
                <a:cs typeface="Calibri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Galano Grotesque"/>
                <a:cs typeface="Calibri"/>
              </a:rPr>
              <a:t>bwysig</a:t>
            </a:r>
            <a:r>
              <a:rPr lang="en-US" sz="1400" b="1" dirty="0">
                <a:solidFill>
                  <a:srgbClr val="000000"/>
                </a:solidFill>
                <a:latin typeface="Galano Grotesque"/>
                <a:cs typeface="Calibri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Galano Grotesque"/>
                <a:cs typeface="Calibri"/>
              </a:rPr>
              <a:t>i’w</a:t>
            </a:r>
            <a:r>
              <a:rPr lang="en-US" sz="1400" b="1" dirty="0">
                <a:solidFill>
                  <a:srgbClr val="000000"/>
                </a:solidFill>
                <a:latin typeface="Galano Grotesque"/>
                <a:cs typeface="Calibri"/>
              </a:rPr>
              <a:t> plant</a:t>
            </a:r>
            <a:r>
              <a:rPr lang="en-US" sz="1400" b="1" i="0" dirty="0">
                <a:solidFill>
                  <a:srgbClr val="000000"/>
                </a:solidFill>
                <a:effectLst/>
                <a:latin typeface="Galano Grotesque"/>
                <a:cs typeface="Calibri"/>
              </a:rPr>
              <a:t>: </a:t>
            </a:r>
          </a:p>
          <a:p>
            <a:endParaRPr lang="en-US" sz="1400" b="1">
              <a:solidFill>
                <a:srgbClr val="000000"/>
              </a:solidFill>
              <a:latin typeface="Galano Grotesque"/>
              <a:cs typeface="Calibri"/>
            </a:endParaRPr>
          </a:p>
          <a:p>
            <a:endParaRPr lang="en-US" sz="1400">
              <a:solidFill>
                <a:srgbClr val="000000"/>
              </a:solidFill>
              <a:latin typeface="Galano Grotesque"/>
              <a:cs typeface="Calibri"/>
            </a:endParaRPr>
          </a:p>
          <a:p>
            <a:r>
              <a:rPr lang="en-US" sz="1400" b="1" dirty="0" err="1">
                <a:solidFill>
                  <a:srgbClr val="000000"/>
                </a:solidFill>
                <a:latin typeface="Galano Grotesque"/>
                <a:cs typeface="Calibri"/>
              </a:rPr>
              <a:t>nid</a:t>
            </a:r>
            <a:r>
              <a:rPr lang="en-US" sz="1400" b="1" dirty="0">
                <a:solidFill>
                  <a:srgbClr val="000000"/>
                </a:solidFill>
                <a:latin typeface="Galano Grotesque"/>
                <a:cs typeface="Calibri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Galano Grotesque"/>
                <a:cs typeface="Calibri"/>
              </a:rPr>
              <a:t>yw</a:t>
            </a:r>
            <a:r>
              <a:rPr lang="en-US" sz="1400" b="1" dirty="0">
                <a:solidFill>
                  <a:srgbClr val="000000"/>
                </a:solidFill>
                <a:latin typeface="Galano Grotesque"/>
                <a:cs typeface="Calibri"/>
              </a:rPr>
              <a:t> </a:t>
            </a:r>
            <a:r>
              <a:rPr lang="en-US" sz="1400" b="1" i="0" dirty="0">
                <a:solidFill>
                  <a:srgbClr val="000000"/>
                </a:solidFill>
                <a:effectLst/>
                <a:latin typeface="Galano Grotesque"/>
                <a:cs typeface="Calibri"/>
              </a:rPr>
              <a:t>28%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Galano Grotesque"/>
                <a:cs typeface="Calibri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Galano Grotesque"/>
                <a:cs typeface="Calibri"/>
              </a:rPr>
              <a:t>o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  <a:cs typeface="Calibri"/>
              </a:rPr>
              <a:t>rieni</a:t>
            </a:r>
            <a:r>
              <a:rPr lang="en-US" sz="1400" dirty="0">
                <a:solidFill>
                  <a:srgbClr val="000000"/>
                </a:solidFill>
                <a:latin typeface="Galano Grotesque"/>
                <a:cs typeface="Calibri"/>
              </a:rPr>
              <a:t> a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  <a:cs typeface="Calibri"/>
              </a:rPr>
              <a:t>gofalwyr</a:t>
            </a:r>
            <a:r>
              <a:rPr lang="en-US" sz="1400" dirty="0">
                <a:solidFill>
                  <a:srgbClr val="000000"/>
                </a:solidFill>
                <a:latin typeface="Galano Grotesque"/>
                <a:cs typeface="Calibri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Galano Grotesque"/>
                <a:cs typeface="Calibri"/>
              </a:rPr>
              <a:t>yn</a:t>
            </a:r>
            <a:r>
              <a:rPr lang="en-US" sz="1400" b="1" dirty="0">
                <a:solidFill>
                  <a:srgbClr val="000000"/>
                </a:solidFill>
                <a:latin typeface="Galano Grotesque"/>
                <a:cs typeface="Calibri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Galano Grotesque"/>
                <a:cs typeface="Calibri"/>
              </a:rPr>
              <a:t>teimlo</a:t>
            </a:r>
            <a:r>
              <a:rPr lang="en-US" sz="1400" b="1" dirty="0">
                <a:solidFill>
                  <a:srgbClr val="000000"/>
                </a:solidFill>
                <a:latin typeface="Galano Grotesque"/>
                <a:cs typeface="Calibri"/>
              </a:rPr>
              <a:t> bod </a:t>
            </a:r>
            <a:r>
              <a:rPr lang="en-US" sz="1400" b="1" dirty="0" err="1">
                <a:solidFill>
                  <a:srgbClr val="000000"/>
                </a:solidFill>
                <a:latin typeface="Galano Grotesque"/>
                <a:cs typeface="Calibri"/>
              </a:rPr>
              <a:t>darllen</a:t>
            </a:r>
            <a:r>
              <a:rPr lang="en-US" sz="1400" b="1" dirty="0">
                <a:solidFill>
                  <a:srgbClr val="000000"/>
                </a:solidFill>
                <a:latin typeface="Galano Grotesque"/>
                <a:cs typeface="Calibri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Galano Grotesque"/>
                <a:cs typeface="Calibri"/>
              </a:rPr>
              <a:t>â’u</a:t>
            </a:r>
            <a:r>
              <a:rPr lang="en-US" sz="1400" b="1" dirty="0">
                <a:solidFill>
                  <a:srgbClr val="000000"/>
                </a:solidFill>
                <a:latin typeface="Galano Grotesque"/>
                <a:cs typeface="Calibri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Galano Grotesque"/>
                <a:cs typeface="Calibri"/>
              </a:rPr>
              <a:t>plentyn</a:t>
            </a:r>
            <a:r>
              <a:rPr lang="en-US" sz="1400" b="1" dirty="0">
                <a:solidFill>
                  <a:srgbClr val="000000"/>
                </a:solidFill>
                <a:latin typeface="Galano Grotesque"/>
                <a:cs typeface="Calibri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Galano Grotesque"/>
                <a:cs typeface="Calibri"/>
              </a:rPr>
              <a:t>yn</a:t>
            </a:r>
            <a:r>
              <a:rPr lang="en-US" sz="1400" b="1" dirty="0">
                <a:solidFill>
                  <a:srgbClr val="000000"/>
                </a:solidFill>
                <a:latin typeface="Galano Grotesque"/>
                <a:cs typeface="Calibri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Galano Grotesque"/>
                <a:cs typeface="Calibri"/>
              </a:rPr>
              <a:t>hawdd</a:t>
            </a:r>
            <a:r>
              <a:rPr lang="en-US" sz="1400" b="1" dirty="0">
                <a:solidFill>
                  <a:srgbClr val="000000"/>
                </a:solidFill>
                <a:latin typeface="Galano Grotesque"/>
                <a:cs typeface="Calibri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Galano Grotesque"/>
                <a:cs typeface="Calibri"/>
              </a:rPr>
              <a:t>iddynt</a:t>
            </a:r>
            <a:endParaRPr lang="en-US" sz="1400" b="1" dirty="0">
              <a:latin typeface="Galano Grotesque"/>
              <a:cs typeface="Times New Roman"/>
            </a:endParaRPr>
          </a:p>
          <a:p>
            <a:endParaRPr lang="en-US" sz="1400">
              <a:solidFill>
                <a:srgbClr val="000000"/>
              </a:solidFill>
              <a:latin typeface="Galano Grotesque"/>
              <a:cs typeface="Calibri"/>
            </a:endParaRPr>
          </a:p>
          <a:p>
            <a:r>
              <a:rPr lang="en-US" sz="1400" b="1" dirty="0" err="1">
                <a:solidFill>
                  <a:srgbClr val="000000"/>
                </a:solidFill>
                <a:latin typeface="Galano Grotesque"/>
                <a:cs typeface="Calibri"/>
              </a:rPr>
              <a:t>nid</a:t>
            </a:r>
            <a:r>
              <a:rPr lang="en-US" sz="1400" b="1" dirty="0">
                <a:solidFill>
                  <a:srgbClr val="000000"/>
                </a:solidFill>
                <a:latin typeface="Galano Grotesque"/>
                <a:cs typeface="Calibri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Galano Grotesque"/>
                <a:cs typeface="Calibri"/>
              </a:rPr>
              <a:t>yw</a:t>
            </a:r>
            <a:r>
              <a:rPr lang="en-US" sz="1400" b="1" dirty="0">
                <a:solidFill>
                  <a:srgbClr val="000000"/>
                </a:solidFill>
                <a:latin typeface="Galano Grotesque"/>
                <a:cs typeface="Calibri"/>
              </a:rPr>
              <a:t> </a:t>
            </a:r>
            <a:r>
              <a:rPr lang="en-US" sz="1400" b="1" i="0" dirty="0">
                <a:solidFill>
                  <a:srgbClr val="000000"/>
                </a:solidFill>
                <a:effectLst/>
                <a:latin typeface="Galano Grotesque"/>
                <a:cs typeface="Calibri"/>
              </a:rPr>
              <a:t>21%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Galano Grotesque"/>
                <a:cs typeface="Calibri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Galano Grotesque"/>
                <a:cs typeface="Calibri"/>
              </a:rPr>
              <a:t>o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  <a:cs typeface="Calibri"/>
              </a:rPr>
              <a:t>rieni</a:t>
            </a:r>
            <a:r>
              <a:rPr lang="en-US" sz="1400" dirty="0">
                <a:solidFill>
                  <a:srgbClr val="000000"/>
                </a:solidFill>
                <a:latin typeface="Galano Grotesque"/>
                <a:cs typeface="Calibri"/>
              </a:rPr>
              <a:t> a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  <a:cs typeface="Calibri"/>
              </a:rPr>
              <a:t>gofalwyr</a:t>
            </a:r>
            <a:r>
              <a:rPr lang="en-US" sz="1400" b="1" dirty="0">
                <a:solidFill>
                  <a:srgbClr val="000000"/>
                </a:solidFill>
                <a:latin typeface="Galano Grotesque"/>
                <a:cs typeface="Calibri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Galano Grotesque"/>
                <a:cs typeface="Calibri"/>
              </a:rPr>
              <a:t>yn</a:t>
            </a:r>
            <a:r>
              <a:rPr lang="en-US" sz="1400" b="1" dirty="0">
                <a:solidFill>
                  <a:srgbClr val="000000"/>
                </a:solidFill>
                <a:latin typeface="Galano Grotesque"/>
                <a:cs typeface="Calibri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Galano Grotesque"/>
                <a:cs typeface="Calibri"/>
              </a:rPr>
              <a:t>teimlo’n</a:t>
            </a:r>
            <a:r>
              <a:rPr lang="en-US" sz="1400" b="1" dirty="0">
                <a:solidFill>
                  <a:srgbClr val="000000"/>
                </a:solidFill>
                <a:latin typeface="Galano Grotesque"/>
                <a:cs typeface="Calibri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Galano Grotesque"/>
                <a:cs typeface="Calibri"/>
              </a:rPr>
              <a:t>hyderus</a:t>
            </a:r>
            <a:r>
              <a:rPr lang="en-US" sz="1400" b="1" dirty="0">
                <a:solidFill>
                  <a:srgbClr val="000000"/>
                </a:solidFill>
                <a:latin typeface="Galano Grotesque"/>
                <a:cs typeface="Calibri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Galano Grotesque"/>
                <a:cs typeface="Calibri"/>
              </a:rPr>
              <a:t>i</a:t>
            </a:r>
            <a:r>
              <a:rPr lang="en-US" sz="1400" b="1" dirty="0">
                <a:solidFill>
                  <a:srgbClr val="000000"/>
                </a:solidFill>
                <a:latin typeface="Galano Grotesque"/>
                <a:cs typeface="Calibri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Galano Grotesque"/>
                <a:cs typeface="Calibri"/>
              </a:rPr>
              <a:t>ddewis</a:t>
            </a:r>
            <a:r>
              <a:rPr lang="en-US" sz="1400" b="1" dirty="0">
                <a:solidFill>
                  <a:srgbClr val="000000"/>
                </a:solidFill>
                <a:latin typeface="Galano Grotesque"/>
                <a:cs typeface="Calibri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Galano Grotesque"/>
                <a:cs typeface="Calibri"/>
              </a:rPr>
              <a:t>llyfrau</a:t>
            </a:r>
            <a:r>
              <a:rPr lang="en-US" sz="1400" dirty="0">
                <a:solidFill>
                  <a:srgbClr val="000000"/>
                </a:solidFill>
                <a:latin typeface="Galano Grotesque"/>
                <a:cs typeface="Calibri"/>
              </a:rPr>
              <a:t> y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  <a:cs typeface="Calibri"/>
              </a:rPr>
              <a:t>bydd</a:t>
            </a:r>
            <a:r>
              <a:rPr lang="en-US" sz="1400" dirty="0">
                <a:solidFill>
                  <a:srgbClr val="000000"/>
                </a:solidFill>
                <a:latin typeface="Galano Grotesque"/>
                <a:cs typeface="Calibri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  <a:cs typeface="Calibri"/>
              </a:rPr>
              <a:t>eu</a:t>
            </a:r>
            <a:r>
              <a:rPr lang="en-US" sz="1400" dirty="0">
                <a:solidFill>
                  <a:srgbClr val="000000"/>
                </a:solidFill>
                <a:latin typeface="Galano Grotesque"/>
                <a:cs typeface="Calibri"/>
              </a:rPr>
              <a:t> plant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  <a:cs typeface="Calibri"/>
              </a:rPr>
              <a:t>yn</a:t>
            </a:r>
            <a:r>
              <a:rPr lang="en-US" sz="1400" dirty="0">
                <a:solidFill>
                  <a:srgbClr val="000000"/>
                </a:solidFill>
                <a:latin typeface="Galano Grotesque"/>
                <a:cs typeface="Calibri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  <a:cs typeface="Calibri"/>
              </a:rPr>
              <a:t>eu</a:t>
            </a:r>
            <a:r>
              <a:rPr lang="en-US" sz="1400" dirty="0">
                <a:solidFill>
                  <a:srgbClr val="000000"/>
                </a:solidFill>
                <a:latin typeface="Galano Grotesque"/>
                <a:cs typeface="Calibri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  <a:cs typeface="Calibri"/>
              </a:rPr>
              <a:t>mwynhau</a:t>
            </a:r>
            <a:endParaRPr lang="en-US" sz="1400" dirty="0" err="1">
              <a:latin typeface="Galano Grotesque"/>
              <a:cs typeface="Times New Roman"/>
            </a:endParaRPr>
          </a:p>
          <a:p>
            <a:endParaRPr lang="en-US" sz="1400">
              <a:solidFill>
                <a:srgbClr val="000000"/>
              </a:solidFill>
              <a:latin typeface="Galano Grotesque"/>
              <a:cs typeface="Calibri"/>
            </a:endParaRPr>
          </a:p>
          <a:p>
            <a:r>
              <a:rPr lang="en-US" sz="1400" b="1" dirty="0" err="1">
                <a:solidFill>
                  <a:srgbClr val="000000"/>
                </a:solidFill>
                <a:latin typeface="Galano Grotesque"/>
                <a:cs typeface="Calibri"/>
              </a:rPr>
              <a:t>dywed</a:t>
            </a:r>
            <a:r>
              <a:rPr lang="en-US" sz="1400" b="1" dirty="0">
                <a:solidFill>
                  <a:srgbClr val="000000"/>
                </a:solidFill>
                <a:latin typeface="Galano Grotesque"/>
                <a:cs typeface="Calibri"/>
              </a:rPr>
              <a:t> </a:t>
            </a:r>
            <a:r>
              <a:rPr lang="en-US" sz="1400" b="1" i="0" dirty="0">
                <a:solidFill>
                  <a:srgbClr val="000000"/>
                </a:solidFill>
                <a:effectLst/>
                <a:latin typeface="Galano Grotesque"/>
                <a:cs typeface="Calibri"/>
              </a:rPr>
              <a:t>20</a:t>
            </a:r>
            <a:r>
              <a:rPr lang="en-US" sz="1400" i="0" dirty="0">
                <a:solidFill>
                  <a:srgbClr val="000000"/>
                </a:solidFill>
                <a:effectLst/>
                <a:latin typeface="Galano Grotesque"/>
                <a:cs typeface="Calibri"/>
              </a:rPr>
              <a:t>%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Galano Grotesque"/>
                <a:cs typeface="Calibri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Galano Grotesque"/>
                <a:cs typeface="Calibri"/>
              </a:rPr>
              <a:t>o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  <a:cs typeface="Calibri"/>
              </a:rPr>
              <a:t>rieni</a:t>
            </a:r>
            <a:r>
              <a:rPr lang="en-US" sz="1400" dirty="0">
                <a:solidFill>
                  <a:srgbClr val="000000"/>
                </a:solidFill>
                <a:latin typeface="Galano Grotesque"/>
                <a:cs typeface="Calibri"/>
              </a:rPr>
              <a:t> </a:t>
            </a:r>
            <a:r>
              <a:rPr lang="en-US" sz="1400" i="0" dirty="0">
                <a:solidFill>
                  <a:srgbClr val="000000"/>
                </a:solidFill>
                <a:effectLst/>
                <a:latin typeface="Galano Grotesque"/>
                <a:cs typeface="Calibri"/>
              </a:rPr>
              <a:t>a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  <a:cs typeface="Calibri"/>
              </a:rPr>
              <a:t>gofalwyr</a:t>
            </a:r>
            <a:r>
              <a:rPr lang="en-US" sz="1400" dirty="0">
                <a:solidFill>
                  <a:srgbClr val="000000"/>
                </a:solidFill>
                <a:latin typeface="Galano Grotesque"/>
                <a:cs typeface="Calibri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  <a:cs typeface="Calibri"/>
              </a:rPr>
              <a:t>nad</a:t>
            </a:r>
            <a:r>
              <a:rPr lang="en-US" sz="1400" dirty="0">
                <a:solidFill>
                  <a:srgbClr val="000000"/>
                </a:solidFill>
                <a:latin typeface="Galano Grotesque"/>
                <a:cs typeface="Calibri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  <a:cs typeface="Calibri"/>
              </a:rPr>
              <a:t>ydynt</a:t>
            </a:r>
            <a:r>
              <a:rPr lang="en-US" sz="1400" dirty="0">
                <a:solidFill>
                  <a:srgbClr val="000000"/>
                </a:solidFill>
                <a:latin typeface="Galano Grotesque"/>
                <a:cs typeface="Calibri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  <a:cs typeface="Calibri"/>
              </a:rPr>
              <a:t>yn</a:t>
            </a:r>
            <a:r>
              <a:rPr lang="en-US" sz="1400" dirty="0">
                <a:solidFill>
                  <a:srgbClr val="000000"/>
                </a:solidFill>
                <a:latin typeface="Galano Grotesque"/>
                <a:cs typeface="Calibri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  <a:cs typeface="Calibri"/>
              </a:rPr>
              <a:t>darllen</a:t>
            </a:r>
            <a:r>
              <a:rPr lang="en-US" sz="1400" dirty="0">
                <a:solidFill>
                  <a:srgbClr val="000000"/>
                </a:solidFill>
                <a:latin typeface="Galano Grotesque"/>
                <a:cs typeface="Calibri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  <a:cs typeface="Calibri"/>
              </a:rPr>
              <a:t>gyda’u</a:t>
            </a:r>
            <a:r>
              <a:rPr lang="en-US" sz="1400" dirty="0">
                <a:solidFill>
                  <a:srgbClr val="000000"/>
                </a:solidFill>
                <a:latin typeface="Galano Grotesque"/>
                <a:cs typeface="Calibri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  <a:cs typeface="Calibri"/>
              </a:rPr>
              <a:t>plentyn</a:t>
            </a:r>
            <a:r>
              <a:rPr lang="en-US" sz="1400" dirty="0">
                <a:solidFill>
                  <a:srgbClr val="000000"/>
                </a:solidFill>
                <a:latin typeface="Galano Grotesque"/>
                <a:cs typeface="Calibri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  <a:cs typeface="Calibri"/>
              </a:rPr>
              <a:t>oherwydd</a:t>
            </a:r>
            <a:r>
              <a:rPr lang="en-US" sz="1400" dirty="0">
                <a:solidFill>
                  <a:srgbClr val="000000"/>
                </a:solidFill>
                <a:latin typeface="Galano Grotesque"/>
                <a:cs typeface="Calibri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Galano Grotesque"/>
                <a:cs typeface="Calibri"/>
              </a:rPr>
              <a:t>prinder</a:t>
            </a:r>
            <a:r>
              <a:rPr lang="en-US" sz="1400" b="1" dirty="0">
                <a:solidFill>
                  <a:srgbClr val="000000"/>
                </a:solidFill>
                <a:latin typeface="Galano Grotesque"/>
                <a:cs typeface="Calibri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Galano Grotesque"/>
                <a:cs typeface="Calibri"/>
              </a:rPr>
              <a:t>amser</a:t>
            </a:r>
            <a:endParaRPr lang="en-US" sz="1400" b="1" dirty="0">
              <a:solidFill>
                <a:srgbClr val="000000"/>
              </a:solidFill>
              <a:latin typeface="Galano Grotesque"/>
              <a:cs typeface="Calibri"/>
            </a:endParaRPr>
          </a:p>
          <a:p>
            <a:endParaRPr lang="en-US" sz="1400">
              <a:solidFill>
                <a:srgbClr val="000000"/>
              </a:solidFill>
              <a:latin typeface="Galano Grotesque"/>
              <a:cs typeface="Calibri"/>
            </a:endParaRPr>
          </a:p>
          <a:p>
            <a:pPr>
              <a:lnSpc>
                <a:spcPts val="2500"/>
              </a:lnSpc>
            </a:pPr>
            <a:endParaRPr lang="en-US" sz="1400">
              <a:latin typeface="Galano Grotesque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3420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FAA829-3626-2A9C-D1F5-90DE025410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066"/>
            <a:ext cx="12211739" cy="6846934"/>
          </a:xfrm>
          <a:prstGeom prst="rect">
            <a:avLst/>
          </a:prstGeom>
        </p:spPr>
      </p:pic>
      <p:pic>
        <p:nvPicPr>
          <p:cNvPr id="7" name="Picture 6" descr="A group of books on a line&#10;&#10;Description automatically generated">
            <a:extLst>
              <a:ext uri="{FF2B5EF4-FFF2-40B4-BE49-F238E27FC236}">
                <a16:creationId xmlns:a16="http://schemas.microsoft.com/office/drawing/2014/main" id="{78B0E545-DC65-950F-1167-226C1ADB7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9730" y="2237922"/>
            <a:ext cx="7679490" cy="30619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2921F8-6516-7589-4D20-F454D1FF7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59" y="441071"/>
            <a:ext cx="11871161" cy="808492"/>
          </a:xfrm>
        </p:spPr>
        <p:txBody>
          <a:bodyPr/>
          <a:lstStyle/>
          <a:p>
            <a:r>
              <a:rPr lang="en-US" dirty="0" err="1">
                <a:latin typeface="Galano Grotesque"/>
                <a:cs typeface="Arial"/>
              </a:rPr>
              <a:t>Taith</a:t>
            </a:r>
            <a:r>
              <a:rPr lang="en-US" dirty="0">
                <a:latin typeface="Galano Grotesque"/>
                <a:cs typeface="Arial"/>
              </a:rPr>
              <a:t> </a:t>
            </a:r>
            <a:r>
              <a:rPr lang="en-US" dirty="0" err="1">
                <a:latin typeface="Galano Grotesque"/>
                <a:cs typeface="Arial"/>
              </a:rPr>
              <a:t>Ddarllen</a:t>
            </a:r>
            <a:r>
              <a:rPr lang="en-US" dirty="0">
                <a:latin typeface="Galano Grotesque"/>
                <a:cs typeface="Arial"/>
              </a:rPr>
              <a:t> </a:t>
            </a:r>
            <a:r>
              <a:rPr lang="en-US" dirty="0" err="1">
                <a:latin typeface="Galano Grotesque"/>
                <a:cs typeface="Arial"/>
              </a:rPr>
              <a:t>BookTrust</a:t>
            </a:r>
            <a:r>
              <a:rPr lang="en-US" dirty="0">
                <a:latin typeface="Galano Grotesque"/>
                <a:cs typeface="Arial"/>
              </a:rPr>
              <a:t> Cymru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B30868-EBD0-85BF-B64F-83B90578948B}"/>
              </a:ext>
            </a:extLst>
          </p:cNvPr>
          <p:cNvSpPr txBox="1"/>
          <p:nvPr/>
        </p:nvSpPr>
        <p:spPr>
          <a:xfrm>
            <a:off x="967153" y="1249563"/>
            <a:ext cx="9522069" cy="70724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500"/>
              </a:lnSpc>
            </a:pP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Cafodd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 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Taith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Ddarllen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Blynyddoedd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Cynnar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BookTrust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Cymru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ei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chynllunio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ar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y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cyd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â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phartneriaid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Galano Grotesque"/>
              </a:rPr>
              <a:t>a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theuluoedd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ennyn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cariad at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lyfrau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Galano Grotesque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storïau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a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phenillion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ymhlith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plant mor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ifanc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â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phosibl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.</a:t>
            </a:r>
            <a:endParaRPr lang="en-US" sz="1400" dirty="0">
              <a:latin typeface="Galano Grotesque"/>
            </a:endParaRPr>
          </a:p>
        </p:txBody>
      </p:sp>
    </p:spTree>
    <p:extLst>
      <p:ext uri="{BB962C8B-B14F-4D97-AF65-F5344CB8AC3E}">
        <p14:creationId xmlns:p14="http://schemas.microsoft.com/office/powerpoint/2010/main" val="564807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28C987-CDE4-C97A-4B61-5978DBB1E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85"/>
            <a:ext cx="12195175" cy="68562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2921F8-6516-7589-4D20-F454D1FF7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60" y="378318"/>
            <a:ext cx="11871161" cy="80849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Galano Grotesque"/>
                <a:cs typeface="Arial"/>
              </a:rPr>
              <a:t>Cynnig</a:t>
            </a:r>
            <a:r>
              <a:rPr lang="en-US" dirty="0">
                <a:latin typeface="Galano Grotesque"/>
                <a:cs typeface="Arial"/>
              </a:rPr>
              <a:t> </a:t>
            </a:r>
            <a:r>
              <a:rPr lang="en-US" dirty="0" err="1">
                <a:latin typeface="Galano Grotesque"/>
                <a:cs typeface="Arial"/>
              </a:rPr>
              <a:t>Dechrau</a:t>
            </a:r>
            <a:r>
              <a:rPr lang="en-US" dirty="0">
                <a:latin typeface="Galano Grotesque"/>
                <a:cs typeface="Arial"/>
              </a:rPr>
              <a:t> Da 1-2 </a:t>
            </a:r>
            <a:r>
              <a:rPr lang="en-US" dirty="0" err="1">
                <a:latin typeface="Galano Grotesque"/>
                <a:cs typeface="Arial"/>
              </a:rPr>
              <a:t>Oed</a:t>
            </a:r>
            <a:r>
              <a:rPr lang="en-US" dirty="0">
                <a:latin typeface="Galano Grotesque"/>
                <a:cs typeface="Arial"/>
              </a:rPr>
              <a:t> a </a:t>
            </a:r>
            <a:r>
              <a:rPr lang="en-US" dirty="0" err="1">
                <a:latin typeface="Galano Grotesque"/>
                <a:cs typeface="Arial"/>
              </a:rPr>
              <a:t>Dechrau</a:t>
            </a:r>
            <a:r>
              <a:rPr lang="en-US" dirty="0">
                <a:latin typeface="Galano Grotesque"/>
                <a:cs typeface="Arial"/>
              </a:rPr>
              <a:t> Da 3-4 </a:t>
            </a:r>
            <a:r>
              <a:rPr lang="en-US" dirty="0" err="1">
                <a:latin typeface="Galano Grotesque"/>
                <a:cs typeface="Arial"/>
              </a:rPr>
              <a:t>Oed</a:t>
            </a:r>
            <a:r>
              <a:rPr lang="en-US" dirty="0">
                <a:latin typeface="Galano Grotesque"/>
                <a:cs typeface="Arial"/>
              </a:rPr>
              <a:t> </a:t>
            </a:r>
            <a:r>
              <a:rPr lang="en-US" dirty="0" err="1">
                <a:latin typeface="Galano Grotesque"/>
                <a:cs typeface="Arial"/>
              </a:rPr>
              <a:t>BookTrust</a:t>
            </a:r>
            <a:r>
              <a:rPr lang="en-US" dirty="0">
                <a:latin typeface="Galano Grotesque"/>
                <a:cs typeface="Arial"/>
              </a:rPr>
              <a:t> Cymru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B30868-EBD0-85BF-B64F-83B90578948B}"/>
              </a:ext>
            </a:extLst>
          </p:cNvPr>
          <p:cNvSpPr txBox="1"/>
          <p:nvPr/>
        </p:nvSpPr>
        <p:spPr>
          <a:xfrm>
            <a:off x="811381" y="1564613"/>
            <a:ext cx="10257660" cy="31700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fontAlgn="base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 err="1">
                <a:latin typeface="Galano Grotesque"/>
              </a:rPr>
              <a:t>Cafodd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Dechrau</a:t>
            </a:r>
            <a:r>
              <a:rPr lang="en-US" sz="1400" dirty="0">
                <a:latin typeface="Galano Grotesque"/>
              </a:rPr>
              <a:t> Da 1-2 </a:t>
            </a:r>
            <a:r>
              <a:rPr lang="en-US" sz="1400" dirty="0" err="1">
                <a:latin typeface="Galano Grotesque"/>
              </a:rPr>
              <a:t>Oed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b="0" i="0" dirty="0">
                <a:effectLst/>
                <a:latin typeface="Galano Grotesque"/>
              </a:rPr>
              <a:t>a </a:t>
            </a:r>
            <a:r>
              <a:rPr lang="en-US" sz="1400" dirty="0" err="1">
                <a:latin typeface="Galano Grotesque"/>
              </a:rPr>
              <a:t>Dechrau</a:t>
            </a:r>
            <a:r>
              <a:rPr lang="en-US" sz="1400" dirty="0">
                <a:latin typeface="Galano Grotesque"/>
              </a:rPr>
              <a:t> Da 3-4 </a:t>
            </a:r>
            <a:r>
              <a:rPr lang="en-US" sz="1400" dirty="0" err="1">
                <a:latin typeface="Galano Grotesque"/>
              </a:rPr>
              <a:t>Oed</a:t>
            </a:r>
            <a:r>
              <a:rPr lang="en-US" sz="1400" dirty="0">
                <a:latin typeface="Galano Grotesque"/>
              </a:rPr>
              <a:t> </a:t>
            </a:r>
            <a:r>
              <a:rPr lang="en-US" sz="1400" dirty="0" err="1">
                <a:latin typeface="Galano Grotesque"/>
              </a:rPr>
              <a:t>ei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lansio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fel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peilot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ym</a:t>
            </a:r>
            <a:r>
              <a:rPr lang="en-US" sz="1400" dirty="0">
                <a:latin typeface="Galano Grotesque"/>
              </a:rPr>
              <a:t> mis </a:t>
            </a:r>
            <a:r>
              <a:rPr lang="en-US" sz="1400" dirty="0" err="1">
                <a:latin typeface="Galano Grotesque"/>
              </a:rPr>
              <a:t>Mehefin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b="0" i="0" dirty="0">
                <a:effectLst/>
                <a:latin typeface="Galano Grotesque"/>
              </a:rPr>
              <a:t>2022</a:t>
            </a:r>
            <a:r>
              <a:rPr lang="en-US" sz="1400" dirty="0">
                <a:latin typeface="Galano Grotesque"/>
              </a:rPr>
              <a:t>.</a:t>
            </a:r>
            <a:endParaRPr lang="en-US" sz="1400" b="0" i="0" dirty="0">
              <a:effectLst/>
              <a:latin typeface="Galano Grotesque"/>
            </a:endParaRP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Galano Grotesque"/>
              </a:rPr>
              <a:t>Y </a:t>
            </a:r>
            <a:r>
              <a:rPr lang="en-US" sz="1400" dirty="0" err="1">
                <a:latin typeface="Galano Grotesque"/>
              </a:rPr>
              <a:t>gynulleidfa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darged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ar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gyfer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yr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adnoddau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hyn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yw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teuluoedd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ar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incymau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b="0" i="0" dirty="0">
                <a:effectLst/>
                <a:latin typeface="Galano Grotesque"/>
              </a:rPr>
              <a:t>is </a:t>
            </a:r>
            <a:r>
              <a:rPr lang="en-US" sz="1400" dirty="0" err="1">
                <a:latin typeface="Galano Grotesque"/>
              </a:rPr>
              <a:t>sydd</a:t>
            </a:r>
            <a:r>
              <a:rPr lang="en-US" sz="1400" dirty="0">
                <a:latin typeface="Galano Grotesque"/>
              </a:rPr>
              <a:t> â </a:t>
            </a:r>
            <a:r>
              <a:rPr lang="en-US" sz="1400" dirty="0" err="1">
                <a:latin typeface="Galano Grotesque"/>
              </a:rPr>
              <a:t>phlant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b="0" i="0" dirty="0">
                <a:effectLst/>
                <a:latin typeface="Galano Grotesque"/>
              </a:rPr>
              <a:t>1-4, a </a:t>
            </a:r>
            <a:r>
              <a:rPr lang="en-US" sz="1400" dirty="0">
                <a:latin typeface="Galano Grotesque"/>
              </a:rPr>
              <a:t>all </a:t>
            </a:r>
            <a:r>
              <a:rPr lang="en-US" sz="1400" dirty="0" err="1">
                <a:latin typeface="Galano Grotesque"/>
              </a:rPr>
              <a:t>fod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angen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mwy</a:t>
            </a:r>
            <a:r>
              <a:rPr lang="en-US" sz="1400" dirty="0">
                <a:latin typeface="Galano Grotesque"/>
              </a:rPr>
              <a:t> o help </a:t>
            </a:r>
            <a:r>
              <a:rPr lang="en-US" sz="1400" dirty="0" err="1">
                <a:latin typeface="Galano Grotesque"/>
              </a:rPr>
              <a:t>i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wneud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cyd-ddarllen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yn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rhan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reolaidd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o’u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bywydau</a:t>
            </a:r>
            <a:r>
              <a:rPr lang="en-US" sz="1400" dirty="0">
                <a:latin typeface="Galano Grotesque"/>
              </a:rPr>
              <a:t>.</a:t>
            </a:r>
            <a:endParaRPr lang="en-US" sz="1400" b="0" i="0" dirty="0">
              <a:effectLst/>
              <a:latin typeface="Galano Grotesque" pitchFamily="2" charset="77"/>
            </a:endParaRP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 err="1">
                <a:latin typeface="Galano Grotesque"/>
              </a:rPr>
              <a:t>Dengys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ein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hymchwil</a:t>
            </a:r>
            <a:r>
              <a:rPr lang="en-US" sz="1400" dirty="0">
                <a:latin typeface="Galano Grotesque"/>
              </a:rPr>
              <a:t> er bod y </a:t>
            </a:r>
            <a:r>
              <a:rPr lang="en-US" sz="1400" dirty="0" err="1">
                <a:latin typeface="Galano Grotesque"/>
              </a:rPr>
              <a:t>rhan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fwyaf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o’r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teuluoedd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yn</a:t>
            </a:r>
            <a:r>
              <a:rPr lang="en-US" sz="1400" dirty="0">
                <a:latin typeface="Galano Grotesque"/>
              </a:rPr>
              <a:t> y </a:t>
            </a:r>
            <a:r>
              <a:rPr lang="en-US" sz="1400" dirty="0" err="1">
                <a:latin typeface="Galano Grotesque"/>
              </a:rPr>
              <a:t>grŵp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hwn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yn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gwybod</a:t>
            </a:r>
            <a:r>
              <a:rPr lang="en-US" sz="1400" dirty="0">
                <a:latin typeface="Galano Grotesque"/>
              </a:rPr>
              <a:t> bod </a:t>
            </a:r>
            <a:r>
              <a:rPr lang="en-US" sz="1400" dirty="0" err="1">
                <a:latin typeface="Galano Grotesque"/>
              </a:rPr>
              <a:t>darllen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yn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bwysig</a:t>
            </a:r>
            <a:r>
              <a:rPr lang="en-US" sz="1400" b="0" i="0" dirty="0">
                <a:effectLst/>
                <a:latin typeface="Galano Grotesque"/>
              </a:rPr>
              <a:t>,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mae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llawer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yn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profi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rhwystrau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rhag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gwneud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darllen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yn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rhan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reolaidd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o’u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bywyd</a:t>
            </a:r>
            <a:r>
              <a:rPr lang="en-US" sz="1400" dirty="0">
                <a:latin typeface="Galano Grotesque"/>
              </a:rPr>
              <a:t> bob </a:t>
            </a:r>
            <a:r>
              <a:rPr lang="en-US" sz="1400" dirty="0" err="1">
                <a:latin typeface="Galano Grotesque"/>
              </a:rPr>
              <a:t>dydd</a:t>
            </a:r>
            <a:r>
              <a:rPr lang="en-US" sz="1400" dirty="0">
                <a:latin typeface="Galano Grotesque"/>
              </a:rPr>
              <a:t>.</a:t>
            </a:r>
            <a:endParaRPr lang="en-US" sz="1400" dirty="0">
              <a:latin typeface="Galano Grotesque" pitchFamily="2" charset="77"/>
            </a:endParaRP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Galano Grotesque"/>
              </a:rPr>
              <a:t>Mae </a:t>
            </a:r>
            <a:r>
              <a:rPr lang="en-US" sz="1400" b="0" i="0" dirty="0" err="1">
                <a:effectLst/>
                <a:latin typeface="Galano Grotesque"/>
              </a:rPr>
              <a:t>BookTrust</a:t>
            </a:r>
            <a:r>
              <a:rPr lang="en-US" sz="1400" b="0" i="0" dirty="0">
                <a:effectLst/>
                <a:latin typeface="Galano Grotesque"/>
              </a:rPr>
              <a:t> </a:t>
            </a:r>
            <a:r>
              <a:rPr lang="en-US" sz="1400" dirty="0">
                <a:latin typeface="Galano Grotesque"/>
              </a:rPr>
              <a:t>Cymru </a:t>
            </a:r>
            <a:r>
              <a:rPr lang="en-US" sz="1400" dirty="0" err="1">
                <a:latin typeface="Galano Grotesque"/>
              </a:rPr>
              <a:t>wedi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datblygu’r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rhaglen</a:t>
            </a:r>
            <a:r>
              <a:rPr lang="en-US" sz="1400" dirty="0">
                <a:latin typeface="Galano Grotesque"/>
              </a:rPr>
              <a:t> hon </a:t>
            </a:r>
            <a:r>
              <a:rPr lang="en-US" sz="1400" dirty="0" err="1">
                <a:latin typeface="Galano Grotesque"/>
              </a:rPr>
              <a:t>mewn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cydweithrediad</a:t>
            </a:r>
            <a:r>
              <a:rPr lang="en-US" sz="1400" dirty="0">
                <a:latin typeface="Galano Grotesque"/>
              </a:rPr>
              <a:t> clos â </a:t>
            </a:r>
            <a:r>
              <a:rPr lang="en-US" sz="1400" dirty="0" err="1">
                <a:latin typeface="Galano Grotesque"/>
              </a:rPr>
              <a:t>theuluoedd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o’u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grwpiau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targed</a:t>
            </a:r>
            <a:r>
              <a:rPr lang="en-US" sz="1400" b="0" i="0" dirty="0">
                <a:effectLst/>
                <a:latin typeface="Galano Grotesque"/>
              </a:rPr>
              <a:t>, </a:t>
            </a:r>
            <a:r>
              <a:rPr lang="en-US" sz="1400" dirty="0" err="1">
                <a:latin typeface="Galano Grotesque"/>
              </a:rPr>
              <a:t>a’n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partneriaid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arbenigol</a:t>
            </a:r>
            <a:r>
              <a:rPr lang="en-US" sz="1400" dirty="0">
                <a:latin typeface="Galano Grotesque"/>
              </a:rPr>
              <a:t>.</a:t>
            </a:r>
            <a:r>
              <a:rPr lang="en-US" sz="1400" b="0" i="0" dirty="0">
                <a:effectLst/>
                <a:latin typeface="Galano Grotesque"/>
              </a:rPr>
              <a:t> 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Galano Grotesque"/>
              </a:rPr>
              <a:t>Mae </a:t>
            </a:r>
            <a:r>
              <a:rPr lang="en-US" sz="1400" b="0" i="0" dirty="0" err="1">
                <a:effectLst/>
                <a:latin typeface="Galano Grotesque"/>
              </a:rPr>
              <a:t>BookTrust</a:t>
            </a:r>
            <a:r>
              <a:rPr lang="en-US" sz="1400" b="0" i="0" dirty="0">
                <a:effectLst/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wedi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gweithio</a:t>
            </a:r>
            <a:r>
              <a:rPr lang="en-US" sz="1400" dirty="0">
                <a:latin typeface="Galano Grotesque"/>
              </a:rPr>
              <a:t> ag </a:t>
            </a:r>
            <a:r>
              <a:rPr lang="en-US" sz="1400" dirty="0" err="1">
                <a:latin typeface="Galano Grotesque"/>
              </a:rPr>
              <a:t>awdurdodau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lleol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i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ganfod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dros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b="0" i="0" dirty="0">
                <a:effectLst/>
                <a:latin typeface="Galano Grotesque"/>
              </a:rPr>
              <a:t>6,000 </a:t>
            </a:r>
            <a:r>
              <a:rPr lang="en-US" sz="1400" dirty="0">
                <a:latin typeface="Galano Grotesque"/>
              </a:rPr>
              <a:t>o </a:t>
            </a:r>
            <a:r>
              <a:rPr lang="en-US" sz="1400" dirty="0" err="1">
                <a:latin typeface="Galano Grotesque"/>
              </a:rPr>
              <a:t>bartneriaid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cyflawni</a:t>
            </a:r>
            <a:r>
              <a:rPr lang="en-US" sz="1400" dirty="0">
                <a:latin typeface="Galano Grotesque"/>
              </a:rPr>
              <a:t> o bob </a:t>
            </a:r>
            <a:r>
              <a:rPr lang="en-US" sz="1400" dirty="0" err="1">
                <a:latin typeface="Galano Grotesque"/>
              </a:rPr>
              <a:t>rhan</a:t>
            </a:r>
            <a:r>
              <a:rPr lang="en-US" sz="1400" dirty="0">
                <a:latin typeface="Galano Grotesque"/>
              </a:rPr>
              <a:t> o </a:t>
            </a:r>
            <a:r>
              <a:rPr lang="en-US" sz="1400" dirty="0" err="1">
                <a:latin typeface="Galano Grotesque"/>
              </a:rPr>
              <a:t>Gymru</a:t>
            </a:r>
            <a:r>
              <a:rPr lang="en-US" sz="1400" b="0" i="0" dirty="0">
                <a:effectLst/>
                <a:latin typeface="Galano Grotesque"/>
              </a:rPr>
              <a:t>, </a:t>
            </a:r>
            <a:r>
              <a:rPr lang="en-US" sz="1400" dirty="0" err="1">
                <a:latin typeface="Galano Grotesque"/>
              </a:rPr>
              <a:t>Lloegr</a:t>
            </a:r>
            <a:r>
              <a:rPr lang="en-US" sz="1400" dirty="0">
                <a:latin typeface="Galano Grotesque"/>
              </a:rPr>
              <a:t> a </a:t>
            </a:r>
            <a:r>
              <a:rPr lang="en-US" sz="1400" dirty="0" err="1">
                <a:latin typeface="Galano Grotesque"/>
              </a:rPr>
              <a:t>Gogledd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Iwerddon</a:t>
            </a:r>
            <a:r>
              <a:rPr lang="en-US" sz="1400" b="0" i="0" dirty="0">
                <a:effectLst/>
                <a:latin typeface="Galano Grotesque"/>
              </a:rPr>
              <a:t>, </a:t>
            </a:r>
            <a:r>
              <a:rPr lang="en-US" sz="1400" dirty="0" err="1">
                <a:latin typeface="Galano Grotesque"/>
              </a:rPr>
              <a:t>gan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gynnwys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meithrinfeydd</a:t>
            </a:r>
            <a:r>
              <a:rPr lang="en-US" sz="1400" b="0" i="0" dirty="0">
                <a:effectLst/>
                <a:latin typeface="Galano Grotesque"/>
              </a:rPr>
              <a:t>, </a:t>
            </a:r>
            <a:r>
              <a:rPr lang="en-US" sz="1400" dirty="0" err="1">
                <a:latin typeface="Galano Grotesque"/>
              </a:rPr>
              <a:t>canolfannau</a:t>
            </a:r>
            <a:r>
              <a:rPr lang="en-US" sz="1400" dirty="0">
                <a:latin typeface="Galano Grotesque"/>
              </a:rPr>
              <a:t> plant</a:t>
            </a:r>
            <a:r>
              <a:rPr lang="en-US" sz="1400" b="0" i="0" dirty="0">
                <a:effectLst/>
                <a:latin typeface="Galano Grotesque"/>
              </a:rPr>
              <a:t>,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llyfrgelloedd</a:t>
            </a:r>
            <a:r>
              <a:rPr lang="en-US" sz="1400" b="0" i="0" dirty="0">
                <a:effectLst/>
                <a:latin typeface="Galano Grotesque"/>
              </a:rPr>
              <a:t>, </a:t>
            </a:r>
            <a:r>
              <a:rPr lang="en-US" sz="1400" dirty="0" err="1">
                <a:latin typeface="Galano Grotesque"/>
              </a:rPr>
              <a:t>timau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ymwelwyr</a:t>
            </a:r>
            <a:r>
              <a:rPr lang="en-US" sz="1400" dirty="0">
                <a:latin typeface="Galano Grotesque"/>
              </a:rPr>
              <a:t> iechyd,</a:t>
            </a:r>
            <a:r>
              <a:rPr lang="en-US" sz="1400" b="0" i="0" dirty="0">
                <a:effectLst/>
                <a:latin typeface="Galano Grotesque"/>
              </a:rPr>
              <a:t> </a:t>
            </a:r>
            <a:r>
              <a:rPr lang="en-US" sz="1400" dirty="0">
                <a:latin typeface="Galano Grotesque"/>
              </a:rPr>
              <a:t>ac </a:t>
            </a:r>
            <a:r>
              <a:rPr lang="en-US" sz="1400" dirty="0" err="1">
                <a:latin typeface="Galano Grotesque"/>
              </a:rPr>
              <a:t>elusennau</a:t>
            </a:r>
            <a:r>
              <a:rPr lang="en-US" sz="1400" dirty="0">
                <a:latin typeface="Galano Grotesque"/>
              </a:rPr>
              <a:t> a </a:t>
            </a:r>
            <a:r>
              <a:rPr lang="en-US" sz="1400" dirty="0" err="1">
                <a:latin typeface="Galano Grotesque"/>
              </a:rPr>
              <a:t>mudiadau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cymunedol</a:t>
            </a:r>
            <a:r>
              <a:rPr lang="en-US" sz="1400" dirty="0">
                <a:latin typeface="Galano Grotesque"/>
              </a:rPr>
              <a:t>.</a:t>
            </a:r>
            <a:r>
              <a:rPr lang="en-US" sz="1400" b="0" i="0" dirty="0">
                <a:effectLst/>
                <a:latin typeface="Galano Grotesque"/>
              </a:rPr>
              <a:t>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E44CA9-9D5A-5A1D-6CB1-A3191B1305AE}"/>
              </a:ext>
            </a:extLst>
          </p:cNvPr>
          <p:cNvSpPr txBox="1"/>
          <p:nvPr/>
        </p:nvSpPr>
        <p:spPr>
          <a:xfrm>
            <a:off x="2165571" y="4908666"/>
            <a:ext cx="67970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Galano Grotesque"/>
              </a:rPr>
              <a:t>•</a:t>
            </a:r>
            <a:r>
              <a:rPr lang="en-US" sz="1400">
                <a:latin typeface="Galano Grotesque"/>
              </a:rPr>
              <a:t>  </a:t>
            </a:r>
            <a:r>
              <a:rPr lang="en-US" sz="1400" err="1">
                <a:latin typeface="Galano Grotesque"/>
              </a:rPr>
              <a:t>Yn</a:t>
            </a:r>
            <a:r>
              <a:rPr lang="en-US" sz="1400">
                <a:latin typeface="Galano Grotesque"/>
              </a:rPr>
              <a:t> </a:t>
            </a:r>
            <a:r>
              <a:rPr lang="en-US" sz="1400" err="1">
                <a:latin typeface="Galano Grotesque"/>
              </a:rPr>
              <a:t>ei</a:t>
            </a:r>
            <a:r>
              <a:rPr lang="en-US" sz="1400">
                <a:latin typeface="Galano Grotesque"/>
              </a:rPr>
              <a:t> </a:t>
            </a:r>
            <a:r>
              <a:rPr lang="en-US" sz="1400" err="1">
                <a:latin typeface="Galano Grotesque"/>
              </a:rPr>
              <a:t>flwyddyn</a:t>
            </a:r>
            <a:r>
              <a:rPr lang="en-US" sz="1400">
                <a:latin typeface="Galano Grotesque"/>
              </a:rPr>
              <a:t> </a:t>
            </a:r>
            <a:r>
              <a:rPr lang="en-US" sz="1400" err="1">
                <a:latin typeface="Galano Grotesque"/>
              </a:rPr>
              <a:t>gyntaf</a:t>
            </a:r>
            <a:r>
              <a:rPr lang="en-US" sz="1400" b="0" i="0">
                <a:effectLst/>
                <a:latin typeface="Galano Grotesque"/>
              </a:rPr>
              <a:t>,</a:t>
            </a:r>
            <a:r>
              <a:rPr lang="en-US" sz="1400">
                <a:latin typeface="Galano Grotesque"/>
              </a:rPr>
              <a:t> </a:t>
            </a:r>
            <a:r>
              <a:rPr lang="en-US" sz="1400" err="1">
                <a:latin typeface="Galano Grotesque"/>
              </a:rPr>
              <a:t>helpodd</a:t>
            </a:r>
            <a:r>
              <a:rPr lang="en-US" sz="1400">
                <a:latin typeface="Galano Grotesque"/>
              </a:rPr>
              <a:t> </a:t>
            </a:r>
            <a:r>
              <a:rPr lang="en-US" sz="1400" err="1">
                <a:latin typeface="Galano Grotesque"/>
              </a:rPr>
              <a:t>partneriaid</a:t>
            </a:r>
            <a:r>
              <a:rPr lang="en-US" sz="1400">
                <a:latin typeface="Galano Grotesque"/>
              </a:rPr>
              <a:t> y </a:t>
            </a:r>
            <a:r>
              <a:rPr lang="en-US" sz="1400" err="1">
                <a:latin typeface="Galano Grotesque"/>
              </a:rPr>
              <a:t>BookTrust</a:t>
            </a:r>
            <a:r>
              <a:rPr lang="en-US" sz="1400">
                <a:latin typeface="Galano Grotesque"/>
              </a:rPr>
              <a:t> </a:t>
            </a:r>
            <a:r>
              <a:rPr lang="en-US" sz="1400" err="1">
                <a:latin typeface="Galano Grotesque"/>
              </a:rPr>
              <a:t>i</a:t>
            </a:r>
            <a:r>
              <a:rPr lang="en-US" sz="1400">
                <a:latin typeface="Galano Grotesque"/>
              </a:rPr>
              <a:t> </a:t>
            </a:r>
            <a:r>
              <a:rPr lang="en-US" sz="1400" err="1">
                <a:latin typeface="Galano Grotesque"/>
              </a:rPr>
              <a:t>roi</a:t>
            </a:r>
            <a:r>
              <a:rPr lang="en-US" sz="1400">
                <a:latin typeface="Galano Grotesque"/>
              </a:rPr>
              <a:t> </a:t>
            </a:r>
            <a:r>
              <a:rPr lang="en-US" sz="1400" err="1">
                <a:latin typeface="Galano Grotesque"/>
              </a:rPr>
              <a:t>dros</a:t>
            </a:r>
            <a:r>
              <a:rPr lang="en-US" sz="1400">
                <a:latin typeface="Galano Grotesque"/>
              </a:rPr>
              <a:t> </a:t>
            </a:r>
            <a:r>
              <a:rPr lang="en-US" sz="1400" b="0" i="0">
                <a:effectLst/>
                <a:latin typeface="Galano Grotesque"/>
              </a:rPr>
              <a:t>390,000 </a:t>
            </a:r>
            <a:br>
              <a:rPr lang="en-US" sz="1400" b="0" i="0">
                <a:effectLst/>
                <a:latin typeface="Galano Grotesque"/>
              </a:rPr>
            </a:br>
            <a:r>
              <a:rPr lang="en-US" sz="1400" b="0" i="0">
                <a:effectLst/>
                <a:latin typeface="Galano Grotesque"/>
              </a:rPr>
              <a:t>    </a:t>
            </a:r>
            <a:r>
              <a:rPr lang="en-US" sz="1400">
                <a:latin typeface="Galano Grotesque"/>
              </a:rPr>
              <a:t>o </a:t>
            </a:r>
            <a:r>
              <a:rPr lang="en-US" sz="1400" err="1">
                <a:latin typeface="Galano Grotesque"/>
              </a:rPr>
              <a:t>becynnau</a:t>
            </a:r>
            <a:r>
              <a:rPr lang="en-US" sz="1400">
                <a:latin typeface="Galano Grotesque"/>
              </a:rPr>
              <a:t> </a:t>
            </a:r>
            <a:r>
              <a:rPr lang="en-US" sz="1400" err="1">
                <a:latin typeface="Galano Grotesque"/>
              </a:rPr>
              <a:t>llyfrau</a:t>
            </a:r>
            <a:r>
              <a:rPr lang="en-US" sz="1400">
                <a:latin typeface="Galano Grotesque"/>
              </a:rPr>
              <a:t> ac </a:t>
            </a:r>
            <a:r>
              <a:rPr lang="en-US" sz="1400" err="1">
                <a:latin typeface="Galano Grotesque"/>
              </a:rPr>
              <a:t>adnoddau</a:t>
            </a:r>
            <a:r>
              <a:rPr lang="en-US" sz="1400">
                <a:latin typeface="Galano Grotesque"/>
              </a:rPr>
              <a:t> </a:t>
            </a:r>
            <a:r>
              <a:rPr lang="en-US" sz="1400" err="1">
                <a:latin typeface="Galano Grotesque"/>
              </a:rPr>
              <a:t>i</a:t>
            </a:r>
            <a:r>
              <a:rPr lang="en-US" sz="1400">
                <a:latin typeface="Galano Grotesque"/>
              </a:rPr>
              <a:t> </a:t>
            </a:r>
            <a:r>
              <a:rPr lang="en-US" sz="1400" err="1">
                <a:latin typeface="Galano Grotesque"/>
              </a:rPr>
              <a:t>deuluoedd</a:t>
            </a:r>
            <a:r>
              <a:rPr lang="en-US" sz="1400">
                <a:latin typeface="Galano Grotesque"/>
              </a:rPr>
              <a:t>. </a:t>
            </a:r>
          </a:p>
          <a:p>
            <a:endParaRPr lang="en-US" sz="1600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17576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E6AEFD-0625-C744-2BB4-8D19B5D95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5175" cy="68562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2921F8-6516-7589-4D20-F454D1FF7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60" y="378318"/>
            <a:ext cx="11871161" cy="80849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Galano Grotesque"/>
                <a:cs typeface="Arial"/>
              </a:rPr>
              <a:t>Cynnig</a:t>
            </a:r>
            <a:r>
              <a:rPr lang="en-US" dirty="0">
                <a:latin typeface="Galano Grotesque"/>
                <a:cs typeface="Arial"/>
              </a:rPr>
              <a:t> </a:t>
            </a:r>
            <a:r>
              <a:rPr lang="en-US" dirty="0" err="1">
                <a:latin typeface="Galano Grotesque"/>
                <a:cs typeface="Arial"/>
              </a:rPr>
              <a:t>Dechrau</a:t>
            </a:r>
            <a:r>
              <a:rPr lang="en-US" dirty="0">
                <a:latin typeface="Galano Grotesque"/>
                <a:cs typeface="Arial"/>
              </a:rPr>
              <a:t> Da 1-2 </a:t>
            </a:r>
            <a:r>
              <a:rPr lang="en-US" dirty="0" err="1">
                <a:latin typeface="Galano Grotesque"/>
                <a:cs typeface="Arial"/>
              </a:rPr>
              <a:t>Oed</a:t>
            </a:r>
            <a:r>
              <a:rPr lang="en-US" dirty="0">
                <a:latin typeface="Galano Grotesque"/>
                <a:cs typeface="Arial"/>
              </a:rPr>
              <a:t> a </a:t>
            </a:r>
            <a:r>
              <a:rPr lang="en-US" dirty="0" err="1">
                <a:latin typeface="Galano Grotesque"/>
                <a:cs typeface="Arial"/>
              </a:rPr>
              <a:t>Dechrau</a:t>
            </a:r>
            <a:r>
              <a:rPr lang="en-US" dirty="0">
                <a:latin typeface="Galano Grotesque"/>
                <a:cs typeface="Arial"/>
              </a:rPr>
              <a:t> Da 3-4 </a:t>
            </a:r>
            <a:r>
              <a:rPr lang="en-US" dirty="0" err="1">
                <a:latin typeface="Galano Grotesque"/>
                <a:cs typeface="Arial"/>
              </a:rPr>
              <a:t>Oed</a:t>
            </a:r>
            <a:r>
              <a:rPr lang="en-US" dirty="0">
                <a:latin typeface="Galano Grotesque"/>
                <a:cs typeface="Arial"/>
              </a:rPr>
              <a:t> </a:t>
            </a:r>
            <a:r>
              <a:rPr lang="en-US" dirty="0" err="1">
                <a:latin typeface="Galano Grotesque"/>
                <a:cs typeface="Arial"/>
              </a:rPr>
              <a:t>BookTrust</a:t>
            </a:r>
            <a:r>
              <a:rPr lang="en-US" dirty="0">
                <a:latin typeface="Galano Grotesque"/>
                <a:cs typeface="Arial"/>
              </a:rPr>
              <a:t> Cymru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B30868-EBD0-85BF-B64F-83B90578948B}"/>
              </a:ext>
            </a:extLst>
          </p:cNvPr>
          <p:cNvSpPr txBox="1"/>
          <p:nvPr/>
        </p:nvSpPr>
        <p:spPr>
          <a:xfrm>
            <a:off x="958363" y="1319590"/>
            <a:ext cx="7508630" cy="10284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 err="1">
                <a:latin typeface="Galano Grotesque"/>
              </a:rPr>
              <a:t>Dywedodd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teuluoedd</a:t>
            </a:r>
            <a:r>
              <a:rPr lang="en-US" sz="1400" dirty="0">
                <a:latin typeface="Galano Grotesque"/>
              </a:rPr>
              <a:t> a </a:t>
            </a:r>
            <a:r>
              <a:rPr lang="en-US" sz="1400" dirty="0" err="1">
                <a:latin typeface="Galano Grotesque"/>
              </a:rPr>
              <a:t>ymatebodd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i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Arolwg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Rhieni</a:t>
            </a:r>
            <a:r>
              <a:rPr lang="en-US" sz="1400" dirty="0">
                <a:latin typeface="Galano Grotesque"/>
              </a:rPr>
              <a:t> a </a:t>
            </a:r>
            <a:r>
              <a:rPr lang="en-US" sz="1400" dirty="0" err="1">
                <a:latin typeface="Galano Grotesque"/>
              </a:rPr>
              <a:t>Gofalwyr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BookTrust</a:t>
            </a:r>
            <a:r>
              <a:rPr lang="en-US" sz="1400" dirty="0">
                <a:latin typeface="Galano Grotesque"/>
              </a:rPr>
              <a:t> Cymru </a:t>
            </a:r>
            <a:r>
              <a:rPr lang="en-US" sz="1400" i="0" dirty="0">
                <a:effectLst/>
                <a:latin typeface="Galano Grotesque"/>
              </a:rPr>
              <a:t>2022-23 </a:t>
            </a:r>
            <a:r>
              <a:rPr lang="en-US" sz="1400" dirty="0" err="1">
                <a:latin typeface="Galano Grotesque"/>
              </a:rPr>
              <a:t>fod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rhannu’r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llyfrau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a’r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gweithgareddau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yn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eu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pecyn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Dechrau</a:t>
            </a:r>
            <a:r>
              <a:rPr lang="en-US" sz="1400" dirty="0">
                <a:latin typeface="Galano Grotesque"/>
              </a:rPr>
              <a:t> Da 1-2 </a:t>
            </a:r>
            <a:r>
              <a:rPr lang="en-US" sz="1400" dirty="0" err="1">
                <a:latin typeface="Galano Grotesque"/>
              </a:rPr>
              <a:t>Oed</a:t>
            </a:r>
            <a:r>
              <a:rPr lang="en-US" sz="1400" i="0" dirty="0">
                <a:effectLst/>
                <a:latin typeface="Galano Grotesque"/>
              </a:rPr>
              <a:t> </a:t>
            </a:r>
            <a:r>
              <a:rPr lang="en-US" sz="1400" dirty="0">
                <a:latin typeface="Galano Grotesque"/>
              </a:rPr>
              <a:t>a </a:t>
            </a:r>
            <a:r>
              <a:rPr lang="en-US" sz="1400" dirty="0" err="1">
                <a:latin typeface="Galano Grotesque"/>
              </a:rPr>
              <a:t>Dechrau</a:t>
            </a:r>
            <a:r>
              <a:rPr lang="en-US" sz="1400" dirty="0">
                <a:latin typeface="Galano Grotesque"/>
              </a:rPr>
              <a:t> Da 3-4 </a:t>
            </a:r>
            <a:r>
              <a:rPr lang="en-US" sz="1400" dirty="0" err="1">
                <a:latin typeface="Galano Grotesque"/>
              </a:rPr>
              <a:t>Oed</a:t>
            </a:r>
            <a:r>
              <a:rPr lang="en-US" sz="1400" dirty="0">
                <a:latin typeface="Galano Grotesque"/>
              </a:rPr>
              <a:t> </a:t>
            </a:r>
            <a:r>
              <a:rPr lang="en-US" sz="1400" dirty="0" err="1">
                <a:latin typeface="Galano Grotesque"/>
              </a:rPr>
              <a:t>wedi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eu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helpu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i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glosio</a:t>
            </a:r>
            <a:r>
              <a:rPr lang="en-US" sz="1400" dirty="0">
                <a:latin typeface="Galano Grotesque"/>
              </a:rPr>
              <a:t> at </a:t>
            </a:r>
            <a:r>
              <a:rPr lang="en-US" sz="1400" dirty="0" err="1">
                <a:latin typeface="Galano Grotesque"/>
              </a:rPr>
              <a:t>ei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gilydd</a:t>
            </a:r>
            <a:r>
              <a:rPr lang="en-US" sz="1400" i="0" dirty="0">
                <a:effectLst/>
                <a:latin typeface="Galano Grotesque"/>
              </a:rPr>
              <a:t>, </a:t>
            </a:r>
            <a:r>
              <a:rPr lang="en-US" sz="1400" dirty="0" err="1">
                <a:latin typeface="Galano Grotesque"/>
              </a:rPr>
              <a:t>i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wneud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atgofion</a:t>
            </a:r>
            <a:r>
              <a:rPr lang="en-US" sz="1400" dirty="0">
                <a:latin typeface="Galano Grotesque"/>
              </a:rPr>
              <a:t> ac </a:t>
            </a:r>
            <a:r>
              <a:rPr lang="en-US" sz="1400" dirty="0" err="1">
                <a:latin typeface="Galano Grotesque"/>
              </a:rPr>
              <a:t>i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annog</a:t>
            </a:r>
            <a:r>
              <a:rPr lang="en-US" sz="1400" dirty="0">
                <a:latin typeface="Galano Grotesque"/>
              </a:rPr>
              <a:t> </a:t>
            </a:r>
            <a:r>
              <a:rPr lang="en-US" sz="1400" dirty="0" err="1">
                <a:latin typeface="Galano Grotesque"/>
              </a:rPr>
              <a:t>rhyngweithio</a:t>
            </a:r>
            <a:r>
              <a:rPr lang="en-US" sz="1400" i="0" dirty="0">
                <a:effectLst/>
                <a:latin typeface="Galano Grotesque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2F1D7F-80D9-21E0-6930-EA9F3BA0C9F8}"/>
              </a:ext>
            </a:extLst>
          </p:cNvPr>
          <p:cNvSpPr txBox="1"/>
          <p:nvPr/>
        </p:nvSpPr>
        <p:spPr>
          <a:xfrm flipH="1">
            <a:off x="1377891" y="2886466"/>
            <a:ext cx="3710128" cy="35702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rgbClr val="000000"/>
                </a:solidFill>
                <a:latin typeface="Galano Grotesque"/>
              </a:rPr>
              <a:t>Dywed</a:t>
            </a:r>
            <a:r>
              <a:rPr lang="en-US" sz="1400" b="1">
                <a:solidFill>
                  <a:srgbClr val="000000"/>
                </a:solidFill>
                <a:latin typeface="Galano Grotesque"/>
              </a:rPr>
              <a:t> 98%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eu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bod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hwy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/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eu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plentyn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b="1" err="1">
                <a:solidFill>
                  <a:srgbClr val="000000"/>
                </a:solidFill>
                <a:latin typeface="Galano Grotesque"/>
              </a:rPr>
              <a:t>wedi</a:t>
            </a:r>
            <a:r>
              <a:rPr lang="en-US" sz="1400" b="1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b="1" err="1">
                <a:solidFill>
                  <a:srgbClr val="000000"/>
                </a:solidFill>
                <a:latin typeface="Galano Grotesque"/>
              </a:rPr>
              <a:t>mwynhau</a:t>
            </a:r>
            <a:r>
              <a:rPr lang="en-US" sz="1400" b="1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b="1" err="1">
                <a:solidFill>
                  <a:srgbClr val="000000"/>
                </a:solidFill>
                <a:latin typeface="Galano Grotesque"/>
              </a:rPr>
              <a:t>defnyddio’r</a:t>
            </a:r>
            <a:r>
              <a:rPr lang="en-US" sz="1400" b="1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b="1" err="1">
                <a:solidFill>
                  <a:srgbClr val="000000"/>
                </a:solidFill>
                <a:latin typeface="Galano Grotesque"/>
              </a:rPr>
              <a:t>pecyn</a:t>
            </a:r>
            <a:endParaRPr lang="en-US" sz="1400" b="1">
              <a:solidFill>
                <a:srgbClr val="000000"/>
              </a:solidFill>
              <a:latin typeface="Galano Grotesque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rgbClr val="000000"/>
                </a:solidFill>
                <a:latin typeface="Galano Grotesque"/>
              </a:rPr>
              <a:t>Dywed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b="1">
                <a:solidFill>
                  <a:srgbClr val="000000"/>
                </a:solidFill>
                <a:latin typeface="Galano Grotesque"/>
              </a:rPr>
              <a:t>85%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fod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eu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plentyn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wedi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b="1" err="1">
                <a:solidFill>
                  <a:srgbClr val="000000"/>
                </a:solidFill>
                <a:latin typeface="Galano Grotesque"/>
              </a:rPr>
              <a:t>dysgu</a:t>
            </a:r>
            <a:r>
              <a:rPr lang="en-US" sz="1400" b="1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b="1" err="1">
                <a:solidFill>
                  <a:srgbClr val="000000"/>
                </a:solidFill>
                <a:latin typeface="Galano Grotesque"/>
              </a:rPr>
              <a:t>rhywbeth</a:t>
            </a:r>
            <a:r>
              <a:rPr lang="en-US" sz="1400" b="1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b="1" err="1">
                <a:solidFill>
                  <a:srgbClr val="000000"/>
                </a:solidFill>
                <a:latin typeface="Galano Grotesque"/>
              </a:rPr>
              <a:t>newydd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o’r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pecyn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en-US" sz="1400">
                <a:solidFill>
                  <a:srgbClr val="000000"/>
                </a:solidFill>
                <a:latin typeface="Galano Grotesque"/>
              </a:rPr>
              <a:t>      am y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byd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o’u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cwmpas</a:t>
            </a:r>
            <a:endParaRPr lang="en-US" sz="1400">
              <a:solidFill>
                <a:srgbClr val="000000"/>
              </a:solidFill>
              <a:latin typeface="Galano Grotesque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rgbClr val="000000"/>
                </a:solidFill>
                <a:latin typeface="Galano Grotesque"/>
              </a:rPr>
              <a:t>Roedd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b="1">
                <a:solidFill>
                  <a:srgbClr val="000000"/>
                </a:solidFill>
                <a:latin typeface="Galano Grotesque"/>
              </a:rPr>
              <a:t>78%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o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deuluoedd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b="1" err="1">
                <a:solidFill>
                  <a:srgbClr val="000000"/>
                </a:solidFill>
                <a:latin typeface="Galano Grotesque"/>
              </a:rPr>
              <a:t>wedi</a:t>
            </a:r>
            <a:r>
              <a:rPr lang="en-US" sz="1400" b="1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b="1" err="1">
                <a:solidFill>
                  <a:srgbClr val="000000"/>
                </a:solidFill>
                <a:latin typeface="Galano Grotesque"/>
              </a:rPr>
              <a:t>dysgu</a:t>
            </a:r>
            <a:r>
              <a:rPr lang="en-US" sz="1400" b="1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b="1" err="1">
                <a:solidFill>
                  <a:srgbClr val="000000"/>
                </a:solidFill>
                <a:latin typeface="Galano Grotesque"/>
              </a:rPr>
              <a:t>rhywbeth</a:t>
            </a:r>
            <a:r>
              <a:rPr lang="en-US" sz="1400" b="1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b="1" err="1">
                <a:solidFill>
                  <a:srgbClr val="000000"/>
                </a:solidFill>
                <a:latin typeface="Galano Grotesque"/>
              </a:rPr>
              <a:t>newydd</a:t>
            </a:r>
            <a:r>
              <a:rPr lang="en-US" sz="1400" b="1">
                <a:solidFill>
                  <a:srgbClr val="000000"/>
                </a:solidFill>
                <a:latin typeface="Galano Grotesque"/>
              </a:rPr>
              <a:t> am </a:t>
            </a:r>
            <a:r>
              <a:rPr lang="en-US" sz="1400" b="1" err="1">
                <a:solidFill>
                  <a:srgbClr val="000000"/>
                </a:solidFill>
                <a:latin typeface="Galano Grotesque"/>
              </a:rPr>
              <a:t>wahanol</a:t>
            </a:r>
            <a:r>
              <a:rPr lang="en-US" sz="1400" b="1">
                <a:solidFill>
                  <a:srgbClr val="000000"/>
                </a:solidFill>
                <a:latin typeface="Galano Grotesque"/>
              </a:rPr>
              <a:t> </a:t>
            </a:r>
            <a:r>
              <a:rPr lang="en-US" sz="1400" b="1" err="1">
                <a:solidFill>
                  <a:srgbClr val="000000"/>
                </a:solidFill>
                <a:latin typeface="Galano Grotesque"/>
              </a:rPr>
              <a:t>ffyrdd</a:t>
            </a:r>
            <a:r>
              <a:rPr lang="en-US" sz="1400" b="1">
                <a:solidFill>
                  <a:srgbClr val="000000"/>
                </a:solidFill>
                <a:latin typeface="Galano Grotesque"/>
              </a:rPr>
              <a:t> o </a:t>
            </a:r>
            <a:r>
              <a:rPr lang="en-US" sz="1400" b="1" err="1">
                <a:solidFill>
                  <a:srgbClr val="000000"/>
                </a:solidFill>
                <a:latin typeface="Galano Grotesque"/>
              </a:rPr>
              <a:t>rannu</a:t>
            </a:r>
            <a:r>
              <a:rPr lang="en-US" sz="1400" b="1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b="1" err="1">
                <a:solidFill>
                  <a:srgbClr val="000000"/>
                </a:solidFill>
                <a:latin typeface="Galano Grotesque"/>
              </a:rPr>
              <a:t>storïau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gyda’i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gilydd</a:t>
            </a:r>
            <a:endParaRPr lang="en-US" sz="1400">
              <a:solidFill>
                <a:srgbClr val="000000"/>
              </a:solidFill>
              <a:latin typeface="Galano Grotesque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b="0" i="0">
              <a:solidFill>
                <a:srgbClr val="000000"/>
              </a:solidFill>
              <a:effectLst/>
              <a:latin typeface="Galano Grotesque" pitchFamily="2" charset="77"/>
            </a:endParaRPr>
          </a:p>
          <a:p>
            <a:pPr algn="ctr"/>
            <a:endParaRPr lang="en-US" sz="1600">
              <a:latin typeface="Galano Grotesque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5247A6-9555-BF76-3B64-B6B197EF5A8A}"/>
              </a:ext>
            </a:extLst>
          </p:cNvPr>
          <p:cNvSpPr txBox="1"/>
          <p:nvPr/>
        </p:nvSpPr>
        <p:spPr>
          <a:xfrm flipH="1">
            <a:off x="5276281" y="2886466"/>
            <a:ext cx="2921787" cy="35702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rgbClr val="000000"/>
                </a:solidFill>
                <a:latin typeface="Galano Grotesque"/>
              </a:rPr>
              <a:t>Roedd</a:t>
            </a:r>
            <a:r>
              <a:rPr lang="en-US" sz="1400" b="1">
                <a:solidFill>
                  <a:srgbClr val="000000"/>
                </a:solidFill>
                <a:latin typeface="Galano Grotesque"/>
              </a:rPr>
              <a:t> 67%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wedi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dysgu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rhywbeth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newydd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am</a:t>
            </a:r>
            <a:r>
              <a:rPr lang="en-US" sz="1400" b="1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b="1" err="1">
                <a:solidFill>
                  <a:srgbClr val="000000"/>
                </a:solidFill>
                <a:latin typeface="Galano Grotesque"/>
              </a:rPr>
              <a:t>fuddiannau</a:t>
            </a:r>
            <a:r>
              <a:rPr lang="en-US" sz="1400" b="1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b="1" err="1">
                <a:solidFill>
                  <a:srgbClr val="000000"/>
                </a:solidFill>
                <a:latin typeface="Galano Grotesque"/>
              </a:rPr>
              <a:t>darllen</a:t>
            </a:r>
            <a:endParaRPr lang="en-US" sz="1400" b="1">
              <a:solidFill>
                <a:srgbClr val="000000"/>
              </a:solidFill>
              <a:latin typeface="Galano Grotesque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rgbClr val="000000"/>
                </a:solidFill>
                <a:latin typeface="Galano Grotesque"/>
              </a:rPr>
              <a:t>Dywedodd</a:t>
            </a:r>
            <a:r>
              <a:rPr lang="en-US" sz="1400" b="1">
                <a:solidFill>
                  <a:srgbClr val="000000"/>
                </a:solidFill>
                <a:latin typeface="Galano Grotesque"/>
              </a:rPr>
              <a:t> 66%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o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deuluoedd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fod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y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pecyn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wedi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creu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awydd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ynddynt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en-US" sz="1400">
                <a:solidFill>
                  <a:srgbClr val="000000"/>
                </a:solidFill>
                <a:latin typeface="Galano Grotesque"/>
              </a:rPr>
              <a:t>      </a:t>
            </a:r>
            <a:r>
              <a:rPr lang="en-US" sz="1400" err="1">
                <a:solidFill>
                  <a:srgbClr val="000000"/>
                </a:solidFill>
                <a:latin typeface="Galano Grotesque"/>
              </a:rPr>
              <a:t>i</a:t>
            </a:r>
            <a:r>
              <a:rPr lang="en-US" sz="140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b="1" err="1">
                <a:solidFill>
                  <a:srgbClr val="000000"/>
                </a:solidFill>
                <a:latin typeface="Galano Grotesque"/>
              </a:rPr>
              <a:t>ymweld</a:t>
            </a:r>
            <a:r>
              <a:rPr lang="en-US" sz="1400" b="1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b="1" err="1">
                <a:solidFill>
                  <a:srgbClr val="000000"/>
                </a:solidFill>
                <a:latin typeface="Galano Grotesque"/>
              </a:rPr>
              <a:t>â’u</a:t>
            </a:r>
            <a:r>
              <a:rPr lang="en-US" sz="1400" b="1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b="1" err="1">
                <a:solidFill>
                  <a:srgbClr val="000000"/>
                </a:solidFill>
                <a:latin typeface="Galano Grotesque"/>
              </a:rPr>
              <a:t>llyfrgell</a:t>
            </a:r>
            <a:r>
              <a:rPr lang="en-US" sz="1400" b="1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b="1" err="1">
                <a:solidFill>
                  <a:srgbClr val="000000"/>
                </a:solidFill>
                <a:latin typeface="Galano Grotesque"/>
              </a:rPr>
              <a:t>leol</a:t>
            </a:r>
            <a:endParaRPr lang="en-US" sz="1400" b="1">
              <a:solidFill>
                <a:srgbClr val="000000"/>
              </a:solidFill>
              <a:latin typeface="Galano Grotesque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b="1">
              <a:solidFill>
                <a:srgbClr val="000000"/>
              </a:solidFill>
              <a:latin typeface="Galano Grotesque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>
              <a:solidFill>
                <a:srgbClr val="000000"/>
              </a:solidFill>
              <a:latin typeface="Galano Grotesque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b="0" i="0">
              <a:solidFill>
                <a:srgbClr val="000000"/>
              </a:solidFill>
              <a:effectLst/>
              <a:latin typeface="Galano Grotesque" pitchFamily="2" charset="77"/>
            </a:endParaRPr>
          </a:p>
          <a:p>
            <a:pPr algn="ctr"/>
            <a:endParaRPr lang="en-US" sz="1600">
              <a:latin typeface="Galano Grotesque" pitchFamily="2" charset="77"/>
            </a:endParaRPr>
          </a:p>
        </p:txBody>
      </p:sp>
      <p:pic>
        <p:nvPicPr>
          <p:cNvPr id="6" name="Picture 5" descr="A group of colorful books&#10;&#10;Description automatically generated with medium confidence">
            <a:extLst>
              <a:ext uri="{FF2B5EF4-FFF2-40B4-BE49-F238E27FC236}">
                <a16:creationId xmlns:a16="http://schemas.microsoft.com/office/drawing/2014/main" id="{94319050-8F4C-E1C0-0C35-E3CA8D038B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682" y="1409921"/>
            <a:ext cx="3448760" cy="1924822"/>
          </a:xfrm>
          <a:prstGeom prst="rect">
            <a:avLst/>
          </a:prstGeom>
        </p:spPr>
      </p:pic>
      <p:pic>
        <p:nvPicPr>
          <p:cNvPr id="12" name="Picture 11" descr="A group of children's books&#10;&#10;Description automatically generated">
            <a:extLst>
              <a:ext uri="{FF2B5EF4-FFF2-40B4-BE49-F238E27FC236}">
                <a16:creationId xmlns:a16="http://schemas.microsoft.com/office/drawing/2014/main" id="{5CD96572-435C-93F4-867F-9EB6202FE2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458" y="3564372"/>
            <a:ext cx="3800531" cy="211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813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16FB386-0C7A-C413-4BE1-2B728B6B3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85"/>
            <a:ext cx="12195175" cy="68562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2921F8-6516-7589-4D20-F454D1FF7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60" y="378318"/>
            <a:ext cx="11871161" cy="808492"/>
          </a:xfrm>
        </p:spPr>
        <p:txBody>
          <a:bodyPr/>
          <a:lstStyle/>
          <a:p>
            <a:r>
              <a:rPr lang="en-US" err="1">
                <a:latin typeface="Galano Grotesque"/>
                <a:cs typeface="Arial"/>
              </a:rPr>
              <a:t>Adnoddau</a:t>
            </a:r>
            <a:r>
              <a:rPr lang="en-US">
                <a:latin typeface="Galano Grotesque"/>
                <a:cs typeface="Arial"/>
              </a:rPr>
              <a:t> </a:t>
            </a:r>
            <a:r>
              <a:rPr lang="en-US" err="1">
                <a:latin typeface="Galano Grotesque"/>
                <a:cs typeface="Arial"/>
              </a:rPr>
              <a:t>Digidol</a:t>
            </a:r>
            <a:r>
              <a:rPr lang="en-US">
                <a:latin typeface="Galano Grotesque"/>
                <a:cs typeface="Arial"/>
              </a:rPr>
              <a:t> </a:t>
            </a:r>
            <a:r>
              <a:rPr lang="en-US" err="1">
                <a:latin typeface="Galano Grotesque"/>
                <a:cs typeface="Arial"/>
              </a:rPr>
              <a:t>ar</a:t>
            </a:r>
            <a:r>
              <a:rPr lang="en-US">
                <a:latin typeface="Galano Grotesque"/>
                <a:cs typeface="Arial"/>
              </a:rPr>
              <a:t> </a:t>
            </a:r>
            <a:r>
              <a:rPr lang="en-US" err="1">
                <a:latin typeface="Galano Grotesque"/>
                <a:cs typeface="Arial"/>
              </a:rPr>
              <a:t>gyfer</a:t>
            </a:r>
            <a:r>
              <a:rPr lang="en-US">
                <a:latin typeface="Galano Grotesque"/>
                <a:cs typeface="Arial"/>
              </a:rPr>
              <a:t> </a:t>
            </a:r>
            <a:r>
              <a:rPr lang="en-US" err="1">
                <a:latin typeface="Galano Grotesque"/>
                <a:cs typeface="Arial"/>
              </a:rPr>
              <a:t>Teuluoedd</a:t>
            </a:r>
            <a:r>
              <a:rPr lang="en-US">
                <a:latin typeface="Galano Grotesque"/>
                <a:cs typeface="Arial"/>
              </a:rPr>
              <a:t> 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B30868-EBD0-85BF-B64F-83B90578948B}"/>
              </a:ext>
            </a:extLst>
          </p:cNvPr>
          <p:cNvSpPr txBox="1"/>
          <p:nvPr/>
        </p:nvSpPr>
        <p:spPr>
          <a:xfrm>
            <a:off x="6001881" y="1952313"/>
            <a:ext cx="5306071" cy="242624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Galano Grotesque"/>
              </a:rPr>
              <a:t>Yn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ychwanegol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at y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pecynnau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ffisegol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Galano Grotesque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rydym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hefyd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wedi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creu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Hyb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Teuluoedd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 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Dechrau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Da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Galano Grotesque"/>
              </a:rPr>
              <a:t>.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Yma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Galano Grotesque"/>
              </a:rPr>
              <a:t>, 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mi all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teuluoedd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gael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rhagor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o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weithgareddau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Galano Grotesque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fideos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cyd-ddarllen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Galano Grotesque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awgrymiadau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ar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gyfer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llyfrau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a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chyngor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ar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ddarllen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gyda’u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plentyn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Galano Grotesque"/>
              </a:rPr>
              <a:t>.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 </a:t>
            </a:r>
            <a:endParaRPr lang="en-US" sz="1400" b="0" i="0" dirty="0">
              <a:solidFill>
                <a:srgbClr val="000000"/>
              </a:solidFill>
              <a:effectLst/>
              <a:latin typeface="Galano Grotesque" pitchFamily="2" charset="77"/>
            </a:endParaRPr>
          </a:p>
          <a:p>
            <a:endParaRPr lang="en-US" sz="1400">
              <a:solidFill>
                <a:srgbClr val="000000"/>
              </a:solidFill>
              <a:latin typeface="Galano Grotesque"/>
            </a:endParaRPr>
          </a:p>
          <a:p>
            <a:endParaRPr lang="en-US" sz="1400">
              <a:solidFill>
                <a:srgbClr val="000000"/>
              </a:solidFill>
              <a:latin typeface="Galano Grotesque"/>
            </a:endParaRPr>
          </a:p>
          <a:p>
            <a:r>
              <a:rPr lang="en-US" sz="1400" dirty="0">
                <a:solidFill>
                  <a:srgbClr val="000000"/>
                </a:solidFill>
                <a:latin typeface="Galano Grotesque"/>
              </a:rPr>
              <a:t>Gall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teuluoedd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ymweld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â’r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Hyb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drwy’r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cod 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Galano Grotesque"/>
              </a:rPr>
              <a:t>QR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ar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gefn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eu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pecyn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Galano Grotesque"/>
              </a:rPr>
              <a:t>, 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neu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drwy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fynd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alano Grotesque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Galano Grotesque"/>
              </a:rPr>
              <a:t> </a:t>
            </a:r>
            <a:r>
              <a:rPr lang="en-US" sz="1400" b="1" i="0" dirty="0">
                <a:solidFill>
                  <a:schemeClr val="accent1"/>
                </a:solidFill>
                <a:effectLst/>
                <a:latin typeface="Galano Grotesqu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booktrust.org.uk/</a:t>
            </a:r>
            <a:r>
              <a:rPr lang="en-US" sz="1400" b="1" dirty="0">
                <a:solidFill>
                  <a:schemeClr val="accent1"/>
                </a:solidFill>
                <a:latin typeface="Galano Grotesqu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cy-gb/familyhubwales</a:t>
            </a:r>
          </a:p>
          <a:p>
            <a:pPr>
              <a:lnSpc>
                <a:spcPts val="2500"/>
              </a:lnSpc>
            </a:pPr>
            <a:endParaRPr lang="en-US" sz="1400" i="0">
              <a:solidFill>
                <a:srgbClr val="000000"/>
              </a:solidFill>
              <a:effectLst/>
              <a:latin typeface="Galano Grotesque" pitchFamily="2" charset="77"/>
            </a:endParaRPr>
          </a:p>
          <a:p>
            <a:pPr algn="l" rtl="0" fontAlgn="base">
              <a:lnSpc>
                <a:spcPct val="150000"/>
              </a:lnSpc>
            </a:pPr>
            <a:endParaRPr lang="en-US" sz="1400" b="0" i="0">
              <a:effectLst/>
              <a:latin typeface="Galano Grotesque" pitchFamily="2" charset="77"/>
            </a:endParaRPr>
          </a:p>
        </p:txBody>
      </p:sp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5024D7E0-6B11-C638-D1CF-39806469CF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3636" y="1845162"/>
            <a:ext cx="3583641" cy="2764265"/>
          </a:xfrm>
          <a:prstGeom prst="rect">
            <a:avLst/>
          </a:prstGeom>
        </p:spPr>
      </p:pic>
      <p:pic>
        <p:nvPicPr>
          <p:cNvPr id="11" name="Picture 10" descr="A group of books on a line&#10;&#10;Description automatically generated">
            <a:extLst>
              <a:ext uri="{FF2B5EF4-FFF2-40B4-BE49-F238E27FC236}">
                <a16:creationId xmlns:a16="http://schemas.microsoft.com/office/drawing/2014/main" id="{68788673-99FA-C43D-D8FB-32288924C7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3942" t="10989" r="-123942" b="-10989"/>
          <a:stretch/>
        </p:blipFill>
        <p:spPr>
          <a:xfrm>
            <a:off x="1402978" y="1627523"/>
            <a:ext cx="4227829" cy="30924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472066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BT 1">
      <a:dk1>
        <a:srgbClr val="000000"/>
      </a:dk1>
      <a:lt1>
        <a:srgbClr val="FFFFFF"/>
      </a:lt1>
      <a:dk2>
        <a:srgbClr val="4A4F55"/>
      </a:dk2>
      <a:lt2>
        <a:srgbClr val="E7E6E6"/>
      </a:lt2>
      <a:accent1>
        <a:srgbClr val="1DA5A0"/>
      </a:accent1>
      <a:accent2>
        <a:srgbClr val="BC198B"/>
      </a:accent2>
      <a:accent3>
        <a:srgbClr val="132859"/>
      </a:accent3>
      <a:accent4>
        <a:srgbClr val="42A1E0"/>
      </a:accent4>
      <a:accent5>
        <a:srgbClr val="FFCC00"/>
      </a:accent5>
      <a:accent6>
        <a:srgbClr val="18837F"/>
      </a:accent6>
      <a:hlink>
        <a:srgbClr val="DA384B"/>
      </a:hlink>
      <a:folHlink>
        <a:srgbClr val="6E0559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1600" dirty="0" err="1" smtClean="0">
            <a:latin typeface="Galano Grotesque" pitchFamily="2" charset="7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ctr">
          <a:defRPr sz="1600" dirty="0" smtClean="0">
            <a:latin typeface="Galano Grotesque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ookTrust 16-9 PPT MASTER-03" id="{FD715BD4-DF5B-6843-867D-4FA41711A5EF}" vid="{6ABFAD6A-FF54-B844-ACD6-96EA269202F4}"/>
    </a:ext>
  </a:extLst>
</a:theme>
</file>

<file path=ppt/theme/theme2.xml><?xml version="1.0" encoding="utf-8"?>
<a:theme xmlns:a="http://schemas.openxmlformats.org/drawingml/2006/main" name="1_Office Theme">
  <a:themeElements>
    <a:clrScheme name="BT 1">
      <a:dk1>
        <a:srgbClr val="000000"/>
      </a:dk1>
      <a:lt1>
        <a:srgbClr val="FFFFFF"/>
      </a:lt1>
      <a:dk2>
        <a:srgbClr val="4A4F55"/>
      </a:dk2>
      <a:lt2>
        <a:srgbClr val="E7E6E6"/>
      </a:lt2>
      <a:accent1>
        <a:srgbClr val="1DA5A0"/>
      </a:accent1>
      <a:accent2>
        <a:srgbClr val="BC198B"/>
      </a:accent2>
      <a:accent3>
        <a:srgbClr val="132859"/>
      </a:accent3>
      <a:accent4>
        <a:srgbClr val="42A1E0"/>
      </a:accent4>
      <a:accent5>
        <a:srgbClr val="FFCC00"/>
      </a:accent5>
      <a:accent6>
        <a:srgbClr val="18837F"/>
      </a:accent6>
      <a:hlink>
        <a:srgbClr val="DA384B"/>
      </a:hlink>
      <a:folHlink>
        <a:srgbClr val="6E0559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1600" dirty="0" err="1" smtClean="0">
            <a:latin typeface="Galano Grotesque" pitchFamily="2" charset="7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ctr">
          <a:defRPr sz="1600" dirty="0" smtClean="0">
            <a:latin typeface="Galano Grotesque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ookTrust 16-9 PPT MASTER-03" id="{FD715BD4-DF5B-6843-867D-4FA41711A5EF}" vid="{6ABFAD6A-FF54-B844-ACD6-96EA269202F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503c96d-a50b-40a0-bd4f-5e72c1c755d7">
      <UserInfo>
        <DisplayName>Amy Simpson</DisplayName>
        <AccountId>39</AccountId>
        <AccountType/>
      </UserInfo>
      <UserInfo>
        <DisplayName>Shauni Sanderson</DisplayName>
        <AccountId>19</AccountId>
        <AccountType/>
      </UserInfo>
      <UserInfo>
        <DisplayName>Phil Savery</DisplayName>
        <AccountId>86</AccountId>
        <AccountType/>
      </UserInfo>
      <UserInfo>
        <DisplayName>Claire Taylor</DisplayName>
        <AccountId>30</AccountId>
        <AccountType/>
      </UserInfo>
    </SharedWithUsers>
    <lcf76f155ced4ddcb4097134ff3c332f xmlns="c6107f90-8594-4c6b-988e-43ec123e2c18">
      <Terms xmlns="http://schemas.microsoft.com/office/infopath/2007/PartnerControls"/>
    </lcf76f155ced4ddcb4097134ff3c332f>
    <TaxCatchAll xmlns="c503c96d-a50b-40a0-bd4f-5e72c1c755d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77CB42E52B6D4D8FA2B3184862563C" ma:contentTypeVersion="12" ma:contentTypeDescription="Create a new document." ma:contentTypeScope="" ma:versionID="8b4da1f773eb80aa80378369630f834b">
  <xsd:schema xmlns:xsd="http://www.w3.org/2001/XMLSchema" xmlns:xs="http://www.w3.org/2001/XMLSchema" xmlns:p="http://schemas.microsoft.com/office/2006/metadata/properties" xmlns:ns2="c503c96d-a50b-40a0-bd4f-5e72c1c755d7" xmlns:ns3="c6107f90-8594-4c6b-988e-43ec123e2c18" targetNamespace="http://schemas.microsoft.com/office/2006/metadata/properties" ma:root="true" ma:fieldsID="6534506421b675113650aa85a7bf9d84" ns2:_="" ns3:_="">
    <xsd:import namespace="c503c96d-a50b-40a0-bd4f-5e72c1c755d7"/>
    <xsd:import namespace="c6107f90-8594-4c6b-988e-43ec123e2c1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03c96d-a50b-40a0-bd4f-5e72c1c755d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aa07dbc5-9b1d-4bd2-adbb-7dd35711593b}" ma:internalName="TaxCatchAll" ma:showField="CatchAllData" ma:web="c503c96d-a50b-40a0-bd4f-5e72c1c755d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107f90-8594-4c6b-988e-43ec123e2c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48d9d8c-cff5-4425-be42-cab210788a6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7B8FBA0-73D7-496E-94C0-702F0060D08C}">
  <ds:schemaRefs>
    <ds:schemaRef ds:uri="c503c96d-a50b-40a0-bd4f-5e72c1c755d7"/>
    <ds:schemaRef ds:uri="c6107f90-8594-4c6b-988e-43ec123e2c1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B2CE67B-865E-4BF9-AC1B-925210CC9F0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B36C9AE-BCC8-44E6-AAED-FACCA7587663}">
  <ds:schemaRefs>
    <ds:schemaRef ds:uri="c503c96d-a50b-40a0-bd4f-5e72c1c755d7"/>
    <ds:schemaRef ds:uri="c6107f90-8594-4c6b-988e-43ec123e2c1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18</Slides>
  <Notes>12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1_Office Theme</vt:lpstr>
      <vt:lpstr>1_Office Theme</vt:lpstr>
      <vt:lpstr>Pecynnau Dechrau Da Blynyddoedd 1-2 a Dechrau Da Blynyddoedd 3-4 BookTrust Cymru  Sleidiau ar gyfer partneriaid</vt:lpstr>
      <vt:lpstr>Ynghylch BookTrust Cymru</vt:lpstr>
      <vt:lpstr>Ynghylch BookTrust Cymru</vt:lpstr>
      <vt:lpstr>Buddiannau darllen </vt:lpstr>
      <vt:lpstr>Darllen yn y Blynyddoedd Cynnar</vt:lpstr>
      <vt:lpstr>Taith Ddarllen BookTrust Cymru</vt:lpstr>
      <vt:lpstr>Cynnig Dechrau Da 1-2 Oed a Dechrau Da 3-4 Oed BookTrust Cymru</vt:lpstr>
      <vt:lpstr>Cynnig Dechrau Da 1-2 Oed a Dechrau Da 3-4 Oed BookTrust Cymru</vt:lpstr>
      <vt:lpstr>Adnoddau Digidol ar gyfer Teuluoedd </vt:lpstr>
      <vt:lpstr>Adnoddau i Bartneriaid – Pecyn Cymorth Adrodd Straeon </vt:lpstr>
      <vt:lpstr>Adnoddau Digidol i Bartneriaid</vt:lpstr>
      <vt:lpstr>Rhannu eich pecynnau</vt:lpstr>
      <vt:lpstr>Creu moment o roi ystyrlon </vt:lpstr>
      <vt:lpstr>Creu moment o roi ystyrlon</vt:lpstr>
      <vt:lpstr>Magu hyder i rannu storïau</vt:lpstr>
      <vt:lpstr>Llyfrgelloedd </vt:lpstr>
      <vt:lpstr>Dolenni defnyddiol a rhagor o wybodaeth</vt:lpstr>
      <vt:lpstr>Diolch am helpu i gael plant yn darllen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57</cp:revision>
  <dcterms:created xsi:type="dcterms:W3CDTF">2023-08-02T11:17:37Z</dcterms:created>
  <dcterms:modified xsi:type="dcterms:W3CDTF">2023-09-15T10:49:42Z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0x010100E677CB42E52B6D4D8FA2B3184862563C</vt:lpwstr>
  </property>
  <property fmtid="{D5CDD505-2E9C-101B-9397-08002B2CF9AE}" pid="3" name="MediaServiceImageTags">
    <vt:lpwstr/>
  </property>
</Properties>
</file>