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1"/>
  </p:sldMasterIdLst>
  <p:notesMasterIdLst>
    <p:notesMasterId r:id="rId42"/>
  </p:notesMasterIdLst>
  <p:sldIdLst>
    <p:sldId id="256" r:id="rId2"/>
    <p:sldId id="258" r:id="rId3"/>
    <p:sldId id="285" r:id="rId4"/>
    <p:sldId id="262" r:id="rId5"/>
    <p:sldId id="287" r:id="rId6"/>
    <p:sldId id="261" r:id="rId7"/>
    <p:sldId id="291" r:id="rId8"/>
    <p:sldId id="292" r:id="rId9"/>
    <p:sldId id="295" r:id="rId10"/>
    <p:sldId id="266" r:id="rId11"/>
    <p:sldId id="297" r:id="rId12"/>
    <p:sldId id="299" r:id="rId13"/>
    <p:sldId id="296" r:id="rId14"/>
    <p:sldId id="300" r:id="rId15"/>
    <p:sldId id="294" r:id="rId16"/>
    <p:sldId id="293" r:id="rId17"/>
    <p:sldId id="301" r:id="rId18"/>
    <p:sldId id="302" r:id="rId19"/>
    <p:sldId id="303" r:id="rId20"/>
    <p:sldId id="304" r:id="rId21"/>
    <p:sldId id="305" r:id="rId22"/>
    <p:sldId id="324" r:id="rId23"/>
    <p:sldId id="308" r:id="rId24"/>
    <p:sldId id="306" r:id="rId25"/>
    <p:sldId id="309" r:id="rId26"/>
    <p:sldId id="310" r:id="rId27"/>
    <p:sldId id="271" r:id="rId28"/>
    <p:sldId id="311" r:id="rId29"/>
    <p:sldId id="312" r:id="rId30"/>
    <p:sldId id="317" r:id="rId31"/>
    <p:sldId id="316" r:id="rId32"/>
    <p:sldId id="313" r:id="rId33"/>
    <p:sldId id="318" r:id="rId34"/>
    <p:sldId id="323" r:id="rId35"/>
    <p:sldId id="314" r:id="rId36"/>
    <p:sldId id="320" r:id="rId37"/>
    <p:sldId id="321" r:id="rId38"/>
    <p:sldId id="322" r:id="rId39"/>
    <p:sldId id="278" r:id="rId40"/>
    <p:sldId id="279" r:id="rId4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55A09E7-0BF7-47E0-8790-4EB987439310}">
  <a:tblStyle styleId="{D55A09E7-0BF7-47E0-8790-4EB987439310}"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4689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3887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3287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0512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2857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6664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4948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5877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2124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4559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2733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270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8396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1205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188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5116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24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6167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90619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064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16899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6999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473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4115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50229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6194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42547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90519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782ca23083_1_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782ca23083_1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3632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0021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4943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0538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0">
              <a:schemeClr val="lt1"/>
            </a:gs>
            <a:gs pos="19000">
              <a:schemeClr val="lt2"/>
            </a:gs>
            <a:gs pos="100000">
              <a:schemeClr val="lt2"/>
            </a:gs>
          </a:gsLst>
          <a:lin ang="10800025" scaled="0"/>
        </a:gra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5391536" y="0"/>
            <a:ext cx="2459469" cy="5143500"/>
            <a:chOff x="1511923" y="0"/>
            <a:chExt cx="2459469" cy="5143500"/>
          </a:xfrm>
        </p:grpSpPr>
        <p:sp>
          <p:nvSpPr>
            <p:cNvPr id="11" name="Google Shape;11;p2"/>
            <p:cNvSpPr/>
            <p:nvPr/>
          </p:nvSpPr>
          <p:spPr>
            <a:xfrm flipH="1">
              <a:off x="1867792"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1511923" y="0"/>
              <a:ext cx="2103600" cy="5143500"/>
            </a:xfrm>
            <a:prstGeom prst="parallelogram">
              <a:avLst>
                <a:gd name="adj" fmla="val 46349"/>
              </a:avLst>
            </a:prstGeom>
            <a:gradFill>
              <a:gsLst>
                <a:gs pos="0">
                  <a:schemeClr val="lt1"/>
                </a:gs>
                <a:gs pos="47000">
                  <a:schemeClr val="lt2"/>
                </a:gs>
                <a:gs pos="100000">
                  <a:schemeClr val="lt2"/>
                </a:gs>
              </a:gsLst>
              <a:lin ang="1619866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3;p2"/>
          <p:cNvGrpSpPr/>
          <p:nvPr/>
        </p:nvGrpSpPr>
        <p:grpSpPr>
          <a:xfrm>
            <a:off x="4940486" y="0"/>
            <a:ext cx="2326044" cy="5143500"/>
            <a:chOff x="1060873" y="0"/>
            <a:chExt cx="2326044" cy="5143500"/>
          </a:xfrm>
        </p:grpSpPr>
        <p:sp>
          <p:nvSpPr>
            <p:cNvPr id="14" name="Google Shape;14;p2"/>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060873" y="0"/>
              <a:ext cx="2103600" cy="5143500"/>
            </a:xfrm>
            <a:prstGeom prst="parallelogram">
              <a:avLst>
                <a:gd name="adj" fmla="val 46349"/>
              </a:avLst>
            </a:prstGeom>
            <a:gradFill>
              <a:gsLst>
                <a:gs pos="0">
                  <a:schemeClr val="lt1"/>
                </a:gs>
                <a:gs pos="47000">
                  <a:schemeClr val="lt2"/>
                </a:gs>
                <a:gs pos="100000">
                  <a:schemeClr val="lt2"/>
                </a:gs>
              </a:gsLst>
              <a:lin ang="5400700" scaled="0"/>
            </a:gradFill>
            <a:ln>
              <a:noFill/>
            </a:ln>
            <a:effectLst>
              <a:outerShdw blurRad="214313"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a:off x="3878963" y="-650"/>
            <a:ext cx="2838667" cy="5145500"/>
            <a:chOff x="-650" y="-650"/>
            <a:chExt cx="2838667" cy="5145500"/>
          </a:xfrm>
        </p:grpSpPr>
        <p:sp>
          <p:nvSpPr>
            <p:cNvPr id="17" name="Google Shape;17;p2"/>
            <p:cNvSpPr/>
            <p:nvPr/>
          </p:nvSpPr>
          <p:spPr>
            <a:xfrm flipH="1">
              <a:off x="7344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50" y="-650"/>
              <a:ext cx="2492350" cy="5145500"/>
            </a:xfrm>
            <a:custGeom>
              <a:avLst/>
              <a:gdLst/>
              <a:ahLst/>
              <a:cxnLst/>
              <a:rect l="l" t="t" r="r" b="b"/>
              <a:pathLst>
                <a:path w="99694" h="205820" extrusionOk="0">
                  <a:moveTo>
                    <a:pt x="0" y="0"/>
                  </a:moveTo>
                  <a:lnTo>
                    <a:pt x="0" y="205820"/>
                  </a:lnTo>
                  <a:lnTo>
                    <a:pt x="99694" y="205820"/>
                  </a:lnTo>
                  <a:lnTo>
                    <a:pt x="60199" y="26"/>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50000"/>
                </a:schemeClr>
              </a:outerShdw>
            </a:effectLst>
          </p:spPr>
        </p:sp>
      </p:grpSp>
      <p:grpSp>
        <p:nvGrpSpPr>
          <p:cNvPr id="19" name="Google Shape;19;p2"/>
          <p:cNvGrpSpPr/>
          <p:nvPr/>
        </p:nvGrpSpPr>
        <p:grpSpPr>
          <a:xfrm>
            <a:off x="-6575" y="-6575"/>
            <a:ext cx="6246130" cy="5153775"/>
            <a:chOff x="-3886187" y="-6575"/>
            <a:chExt cx="6246130" cy="5153775"/>
          </a:xfrm>
        </p:grpSpPr>
        <p:sp>
          <p:nvSpPr>
            <p:cNvPr id="20" name="Google Shape;20;p2"/>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886187" y="-6575"/>
              <a:ext cx="5936050" cy="5153775"/>
            </a:xfrm>
            <a:custGeom>
              <a:avLst/>
              <a:gdLst/>
              <a:ahLst/>
              <a:cxnLst/>
              <a:rect l="l" t="t" r="r" b="b"/>
              <a:pathLst>
                <a:path w="237442" h="206151" extrusionOk="0">
                  <a:moveTo>
                    <a:pt x="0" y="206151"/>
                  </a:moveTo>
                  <a:lnTo>
                    <a:pt x="0" y="0"/>
                  </a:lnTo>
                  <a:lnTo>
                    <a:pt x="237442" y="0"/>
                  </a:lnTo>
                  <a:lnTo>
                    <a:pt x="198081" y="206089"/>
                  </a:lnTo>
                  <a:close/>
                </a:path>
              </a:pathLst>
            </a:custGeom>
            <a:gradFill>
              <a:gsLst>
                <a:gs pos="0">
                  <a:schemeClr val="accent1"/>
                </a:gs>
                <a:gs pos="100000">
                  <a:schemeClr val="accent2"/>
                </a:gs>
              </a:gsLst>
              <a:lin ang="16200038" scaled="0"/>
            </a:gradFill>
            <a:ln>
              <a:noFill/>
            </a:ln>
            <a:effectLst>
              <a:outerShdw blurRad="314325" algn="bl" rotWithShape="0">
                <a:schemeClr val="accent6">
                  <a:alpha val="50000"/>
                </a:schemeClr>
              </a:outerShdw>
            </a:effectLst>
          </p:spPr>
        </p:sp>
      </p:grpSp>
      <p:sp>
        <p:nvSpPr>
          <p:cNvPr id="22" name="Google Shape;22;p2"/>
          <p:cNvSpPr txBox="1">
            <a:spLocks noGrp="1"/>
          </p:cNvSpPr>
          <p:nvPr>
            <p:ph type="ctrTitle"/>
          </p:nvPr>
        </p:nvSpPr>
        <p:spPr>
          <a:xfrm>
            <a:off x="685800" y="660050"/>
            <a:ext cx="4494300" cy="2265300"/>
          </a:xfrm>
          <a:prstGeom prst="rect">
            <a:avLst/>
          </a:prstGeom>
          <a:effectLst>
            <a:outerShdw blurRad="85725" dist="28575" dir="5400000" algn="bl" rotWithShape="0">
              <a:schemeClr val="accent6">
                <a:alpha val="25000"/>
              </a:schemeClr>
            </a:outerShdw>
          </a:effectLst>
        </p:spPr>
        <p:txBody>
          <a:bodyPr spcFirstLastPara="1" wrap="square" lIns="0" tIns="0" rIns="0" bIns="0" anchor="t" anchorCtr="0">
            <a:noAutofit/>
          </a:bodyPr>
          <a:lstStyle>
            <a:lvl1pPr lvl="0" rtl="0">
              <a:spcBef>
                <a:spcPts val="0"/>
              </a:spcBef>
              <a:spcAft>
                <a:spcPts val="0"/>
              </a:spcAft>
              <a:buClr>
                <a:schemeClr val="lt1"/>
              </a:buClr>
              <a:buSzPts val="5400"/>
              <a:buNone/>
              <a:defRPr sz="5400">
                <a:solidFill>
                  <a:schemeClr val="lt1"/>
                </a:solidFill>
              </a:defRPr>
            </a:lvl1pPr>
            <a:lvl2pPr lvl="1" rtl="0">
              <a:spcBef>
                <a:spcPts val="0"/>
              </a:spcBef>
              <a:spcAft>
                <a:spcPts val="0"/>
              </a:spcAft>
              <a:buClr>
                <a:schemeClr val="lt1"/>
              </a:buClr>
              <a:buSzPts val="5400"/>
              <a:buNone/>
              <a:defRPr sz="5400">
                <a:solidFill>
                  <a:schemeClr val="lt1"/>
                </a:solidFill>
              </a:defRPr>
            </a:lvl2pPr>
            <a:lvl3pPr lvl="2" rtl="0">
              <a:spcBef>
                <a:spcPts val="0"/>
              </a:spcBef>
              <a:spcAft>
                <a:spcPts val="0"/>
              </a:spcAft>
              <a:buClr>
                <a:schemeClr val="lt1"/>
              </a:buClr>
              <a:buSzPts val="5400"/>
              <a:buNone/>
              <a:defRPr sz="5400">
                <a:solidFill>
                  <a:schemeClr val="lt1"/>
                </a:solidFill>
              </a:defRPr>
            </a:lvl3pPr>
            <a:lvl4pPr lvl="3" rtl="0">
              <a:spcBef>
                <a:spcPts val="0"/>
              </a:spcBef>
              <a:spcAft>
                <a:spcPts val="0"/>
              </a:spcAft>
              <a:buClr>
                <a:schemeClr val="lt1"/>
              </a:buClr>
              <a:buSzPts val="5400"/>
              <a:buNone/>
              <a:defRPr sz="5400">
                <a:solidFill>
                  <a:schemeClr val="lt1"/>
                </a:solidFill>
              </a:defRPr>
            </a:lvl4pPr>
            <a:lvl5pPr lvl="4" rtl="0">
              <a:spcBef>
                <a:spcPts val="0"/>
              </a:spcBef>
              <a:spcAft>
                <a:spcPts val="0"/>
              </a:spcAft>
              <a:buClr>
                <a:schemeClr val="lt1"/>
              </a:buClr>
              <a:buSzPts val="5400"/>
              <a:buNone/>
              <a:defRPr sz="5400">
                <a:solidFill>
                  <a:schemeClr val="lt1"/>
                </a:solidFill>
              </a:defRPr>
            </a:lvl5pPr>
            <a:lvl6pPr lvl="5" rtl="0">
              <a:spcBef>
                <a:spcPts val="0"/>
              </a:spcBef>
              <a:spcAft>
                <a:spcPts val="0"/>
              </a:spcAft>
              <a:buClr>
                <a:schemeClr val="lt1"/>
              </a:buClr>
              <a:buSzPts val="5400"/>
              <a:buNone/>
              <a:defRPr sz="5400">
                <a:solidFill>
                  <a:schemeClr val="lt1"/>
                </a:solidFill>
              </a:defRPr>
            </a:lvl6pPr>
            <a:lvl7pPr lvl="6" rtl="0">
              <a:spcBef>
                <a:spcPts val="0"/>
              </a:spcBef>
              <a:spcAft>
                <a:spcPts val="0"/>
              </a:spcAft>
              <a:buClr>
                <a:schemeClr val="lt1"/>
              </a:buClr>
              <a:buSzPts val="5400"/>
              <a:buNone/>
              <a:defRPr sz="5400">
                <a:solidFill>
                  <a:schemeClr val="lt1"/>
                </a:solidFill>
              </a:defRPr>
            </a:lvl7pPr>
            <a:lvl8pPr lvl="7" rtl="0">
              <a:spcBef>
                <a:spcPts val="0"/>
              </a:spcBef>
              <a:spcAft>
                <a:spcPts val="0"/>
              </a:spcAft>
              <a:buClr>
                <a:schemeClr val="lt1"/>
              </a:buClr>
              <a:buSzPts val="5400"/>
              <a:buNone/>
              <a:defRPr sz="5400">
                <a:solidFill>
                  <a:schemeClr val="lt1"/>
                </a:solidFill>
              </a:defRPr>
            </a:lvl8pPr>
            <a:lvl9pPr lvl="8" rtl="0">
              <a:spcBef>
                <a:spcPts val="0"/>
              </a:spcBef>
              <a:spcAft>
                <a:spcPts val="0"/>
              </a:spcAft>
              <a:buClr>
                <a:schemeClr val="lt1"/>
              </a:buClr>
              <a:buSzPts val="5400"/>
              <a:buNone/>
              <a:defRPr sz="5400">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gradFill>
          <a:gsLst>
            <a:gs pos="0">
              <a:srgbClr val="5A667B"/>
            </a:gs>
            <a:gs pos="100000">
              <a:srgbClr val="26282D"/>
            </a:gs>
          </a:gsLst>
          <a:lin ang="10800025" scaled="0"/>
        </a:gradFill>
        <a:effectLst/>
      </p:bgPr>
    </p:bg>
    <p:spTree>
      <p:nvGrpSpPr>
        <p:cNvPr id="1" name="Shape 23"/>
        <p:cNvGrpSpPr/>
        <p:nvPr/>
      </p:nvGrpSpPr>
      <p:grpSpPr>
        <a:xfrm>
          <a:off x="0" y="0"/>
          <a:ext cx="0" cy="0"/>
          <a:chOff x="0" y="0"/>
          <a:chExt cx="0" cy="0"/>
        </a:xfrm>
      </p:grpSpPr>
      <p:grpSp>
        <p:nvGrpSpPr>
          <p:cNvPr id="24" name="Google Shape;24;p3"/>
          <p:cNvGrpSpPr/>
          <p:nvPr/>
        </p:nvGrpSpPr>
        <p:grpSpPr>
          <a:xfrm>
            <a:off x="1512573" y="0"/>
            <a:ext cx="2383269" cy="5143500"/>
            <a:chOff x="1511923" y="0"/>
            <a:chExt cx="2383269" cy="5143500"/>
          </a:xfrm>
        </p:grpSpPr>
        <p:sp>
          <p:nvSpPr>
            <p:cNvPr id="25" name="Google Shape;25;p3"/>
            <p:cNvSpPr/>
            <p:nvPr/>
          </p:nvSpPr>
          <p:spPr>
            <a:xfrm flipH="1">
              <a:off x="1791592" y="0"/>
              <a:ext cx="2103600" cy="5143500"/>
            </a:xfrm>
            <a:prstGeom prst="parallelogram">
              <a:avLst>
                <a:gd name="adj" fmla="val 75274"/>
              </a:avLst>
            </a:prstGeom>
            <a:gradFill>
              <a:gsLst>
                <a:gs pos="0">
                  <a:srgbClr val="000000"/>
                </a:gs>
                <a:gs pos="13000">
                  <a:srgbClr val="000000"/>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1511923" y="0"/>
              <a:ext cx="2103600" cy="5143500"/>
            </a:xfrm>
            <a:prstGeom prst="parallelogram">
              <a:avLst>
                <a:gd name="adj" fmla="val 46349"/>
              </a:avLst>
            </a:prstGeom>
            <a:gradFill>
              <a:gsLst>
                <a:gs pos="0">
                  <a:srgbClr val="5A667B"/>
                </a:gs>
                <a:gs pos="100000">
                  <a:srgbClr val="26282D"/>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3"/>
          <p:cNvGrpSpPr/>
          <p:nvPr/>
        </p:nvGrpSpPr>
        <p:grpSpPr>
          <a:xfrm>
            <a:off x="1061523" y="0"/>
            <a:ext cx="2326044" cy="5143500"/>
            <a:chOff x="1060873" y="0"/>
            <a:chExt cx="2326044" cy="5143500"/>
          </a:xfrm>
        </p:grpSpPr>
        <p:sp>
          <p:nvSpPr>
            <p:cNvPr id="28" name="Google Shape;28;p3"/>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1060873" y="0"/>
              <a:ext cx="2103600" cy="5143500"/>
            </a:xfrm>
            <a:prstGeom prst="parallelogram">
              <a:avLst>
                <a:gd name="adj" fmla="val 46349"/>
              </a:avLst>
            </a:prstGeom>
            <a:gradFill>
              <a:gsLst>
                <a:gs pos="0">
                  <a:srgbClr val="5A667B"/>
                </a:gs>
                <a:gs pos="100000">
                  <a:srgbClr val="26282D"/>
                </a:gs>
              </a:gsLst>
              <a:lin ang="5400012" scaled="0"/>
            </a:gradFill>
            <a:ln>
              <a:noFill/>
            </a:ln>
            <a:effectLst>
              <a:outerShdw blurRad="214313" algn="bl" rotWithShape="0">
                <a:srgbClr val="000000">
                  <a:alpha val="7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3"/>
          <p:cNvGrpSpPr/>
          <p:nvPr/>
        </p:nvGrpSpPr>
        <p:grpSpPr>
          <a:xfrm>
            <a:off x="0" y="-650"/>
            <a:ext cx="2914867" cy="5145500"/>
            <a:chOff x="-650" y="-650"/>
            <a:chExt cx="2914867" cy="5145500"/>
          </a:xfrm>
        </p:grpSpPr>
        <p:sp>
          <p:nvSpPr>
            <p:cNvPr id="31" name="Google Shape;31;p3"/>
            <p:cNvSpPr/>
            <p:nvPr/>
          </p:nvSpPr>
          <p:spPr>
            <a:xfrm flipH="1">
              <a:off x="810617" y="0"/>
              <a:ext cx="2103600" cy="5143500"/>
            </a:xfrm>
            <a:prstGeom prst="parallelogram">
              <a:avLst>
                <a:gd name="adj" fmla="val 75274"/>
              </a:avLst>
            </a:prstGeom>
            <a:gradFill>
              <a:gsLst>
                <a:gs pos="0">
                  <a:srgbClr val="000000"/>
                </a:gs>
                <a:gs pos="13000">
                  <a:srgbClr val="000000"/>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650" y="-650"/>
              <a:ext cx="2492350" cy="5145500"/>
            </a:xfrm>
            <a:custGeom>
              <a:avLst/>
              <a:gdLst/>
              <a:ahLst/>
              <a:cxnLst/>
              <a:rect l="l" t="t" r="r" b="b"/>
              <a:pathLst>
                <a:path w="99694" h="205820" extrusionOk="0">
                  <a:moveTo>
                    <a:pt x="0" y="0"/>
                  </a:moveTo>
                  <a:lnTo>
                    <a:pt x="0" y="205820"/>
                  </a:lnTo>
                  <a:lnTo>
                    <a:pt x="99694" y="205820"/>
                  </a:lnTo>
                  <a:lnTo>
                    <a:pt x="60199" y="26"/>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74000"/>
                </a:schemeClr>
              </a:outerShdw>
            </a:effectLst>
          </p:spPr>
        </p:sp>
      </p:grpSp>
      <p:grpSp>
        <p:nvGrpSpPr>
          <p:cNvPr id="33" name="Google Shape;33;p3"/>
          <p:cNvGrpSpPr/>
          <p:nvPr/>
        </p:nvGrpSpPr>
        <p:grpSpPr>
          <a:xfrm>
            <a:off x="0" y="0"/>
            <a:ext cx="2360592" cy="5145650"/>
            <a:chOff x="-650" y="0"/>
            <a:chExt cx="2360592" cy="5145650"/>
          </a:xfrm>
        </p:grpSpPr>
        <p:sp>
          <p:nvSpPr>
            <p:cNvPr id="34" name="Google Shape;34;p3"/>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650" y="0"/>
              <a:ext cx="2054075" cy="5145650"/>
            </a:xfrm>
            <a:custGeom>
              <a:avLst/>
              <a:gdLst/>
              <a:ahLst/>
              <a:cxnLst/>
              <a:rect l="l" t="t" r="r" b="b"/>
              <a:pathLst>
                <a:path w="82163" h="205826" extrusionOk="0">
                  <a:moveTo>
                    <a:pt x="0" y="205743"/>
                  </a:moveTo>
                  <a:lnTo>
                    <a:pt x="26" y="0"/>
                  </a:lnTo>
                  <a:lnTo>
                    <a:pt x="82163" y="0"/>
                  </a:lnTo>
                  <a:lnTo>
                    <a:pt x="42659" y="205826"/>
                  </a:lnTo>
                  <a:close/>
                </a:path>
              </a:pathLst>
            </a:custGeom>
            <a:gradFill>
              <a:gsLst>
                <a:gs pos="0">
                  <a:schemeClr val="accent1"/>
                </a:gs>
                <a:gs pos="100000">
                  <a:schemeClr val="accent2"/>
                </a:gs>
              </a:gsLst>
              <a:lin ang="16200038" scaled="0"/>
            </a:gradFill>
            <a:ln>
              <a:noFill/>
            </a:ln>
            <a:effectLst>
              <a:outerShdw blurRad="314325" algn="bl" rotWithShape="0">
                <a:schemeClr val="accent6">
                  <a:alpha val="50000"/>
                </a:schemeClr>
              </a:outerShdw>
            </a:effectLst>
          </p:spPr>
        </p:sp>
      </p:grpSp>
      <p:sp>
        <p:nvSpPr>
          <p:cNvPr id="36" name="Google Shape;36;p3"/>
          <p:cNvSpPr txBox="1">
            <a:spLocks noGrp="1"/>
          </p:cNvSpPr>
          <p:nvPr>
            <p:ph type="ctrTitle"/>
          </p:nvPr>
        </p:nvSpPr>
        <p:spPr>
          <a:xfrm>
            <a:off x="2596600" y="2011738"/>
            <a:ext cx="5861700" cy="635700"/>
          </a:xfrm>
          <a:prstGeom prst="rect">
            <a:avLst/>
          </a:prstGeom>
        </p:spPr>
        <p:txBody>
          <a:bodyPr spcFirstLastPara="1" wrap="square" lIns="0" tIns="0" rIns="0" bIns="0" anchor="b" anchorCtr="0">
            <a:noAutofit/>
          </a:bodyPr>
          <a:lstStyle>
            <a:lvl1pPr lvl="0" rtl="0">
              <a:spcBef>
                <a:spcPts val="0"/>
              </a:spcBef>
              <a:spcAft>
                <a:spcPts val="0"/>
              </a:spcAft>
              <a:buClr>
                <a:schemeClr val="accent1"/>
              </a:buClr>
              <a:buSzPts val="4200"/>
              <a:buNone/>
              <a:defRPr sz="4200">
                <a:solidFill>
                  <a:schemeClr val="accent1"/>
                </a:solidFill>
              </a:defRPr>
            </a:lvl1pPr>
            <a:lvl2pPr lvl="1" rtl="0">
              <a:spcBef>
                <a:spcPts val="0"/>
              </a:spcBef>
              <a:spcAft>
                <a:spcPts val="0"/>
              </a:spcAft>
              <a:buClr>
                <a:schemeClr val="accent1"/>
              </a:buClr>
              <a:buSzPts val="4200"/>
              <a:buNone/>
              <a:defRPr sz="4200">
                <a:solidFill>
                  <a:schemeClr val="accent1"/>
                </a:solidFill>
              </a:defRPr>
            </a:lvl2pPr>
            <a:lvl3pPr lvl="2" rtl="0">
              <a:spcBef>
                <a:spcPts val="0"/>
              </a:spcBef>
              <a:spcAft>
                <a:spcPts val="0"/>
              </a:spcAft>
              <a:buClr>
                <a:schemeClr val="accent1"/>
              </a:buClr>
              <a:buSzPts val="4200"/>
              <a:buNone/>
              <a:defRPr sz="4200">
                <a:solidFill>
                  <a:schemeClr val="accent1"/>
                </a:solidFill>
              </a:defRPr>
            </a:lvl3pPr>
            <a:lvl4pPr lvl="3" rtl="0">
              <a:spcBef>
                <a:spcPts val="0"/>
              </a:spcBef>
              <a:spcAft>
                <a:spcPts val="0"/>
              </a:spcAft>
              <a:buClr>
                <a:schemeClr val="accent1"/>
              </a:buClr>
              <a:buSzPts val="4200"/>
              <a:buNone/>
              <a:defRPr sz="4200">
                <a:solidFill>
                  <a:schemeClr val="accent1"/>
                </a:solidFill>
              </a:defRPr>
            </a:lvl4pPr>
            <a:lvl5pPr lvl="4" rtl="0">
              <a:spcBef>
                <a:spcPts val="0"/>
              </a:spcBef>
              <a:spcAft>
                <a:spcPts val="0"/>
              </a:spcAft>
              <a:buClr>
                <a:schemeClr val="accent1"/>
              </a:buClr>
              <a:buSzPts val="4200"/>
              <a:buNone/>
              <a:defRPr sz="4200">
                <a:solidFill>
                  <a:schemeClr val="accent1"/>
                </a:solidFill>
              </a:defRPr>
            </a:lvl5pPr>
            <a:lvl6pPr lvl="5" rtl="0">
              <a:spcBef>
                <a:spcPts val="0"/>
              </a:spcBef>
              <a:spcAft>
                <a:spcPts val="0"/>
              </a:spcAft>
              <a:buClr>
                <a:schemeClr val="accent1"/>
              </a:buClr>
              <a:buSzPts val="4200"/>
              <a:buNone/>
              <a:defRPr sz="4200">
                <a:solidFill>
                  <a:schemeClr val="accent1"/>
                </a:solidFill>
              </a:defRPr>
            </a:lvl6pPr>
            <a:lvl7pPr lvl="6" rtl="0">
              <a:spcBef>
                <a:spcPts val="0"/>
              </a:spcBef>
              <a:spcAft>
                <a:spcPts val="0"/>
              </a:spcAft>
              <a:buClr>
                <a:schemeClr val="accent1"/>
              </a:buClr>
              <a:buSzPts val="4200"/>
              <a:buNone/>
              <a:defRPr sz="4200">
                <a:solidFill>
                  <a:schemeClr val="accent1"/>
                </a:solidFill>
              </a:defRPr>
            </a:lvl7pPr>
            <a:lvl8pPr lvl="7" rtl="0">
              <a:spcBef>
                <a:spcPts val="0"/>
              </a:spcBef>
              <a:spcAft>
                <a:spcPts val="0"/>
              </a:spcAft>
              <a:buClr>
                <a:schemeClr val="accent1"/>
              </a:buClr>
              <a:buSzPts val="4200"/>
              <a:buNone/>
              <a:defRPr sz="4200">
                <a:solidFill>
                  <a:schemeClr val="accent1"/>
                </a:solidFill>
              </a:defRPr>
            </a:lvl8pPr>
            <a:lvl9pPr lvl="8" rtl="0">
              <a:spcBef>
                <a:spcPts val="0"/>
              </a:spcBef>
              <a:spcAft>
                <a:spcPts val="0"/>
              </a:spcAft>
              <a:buClr>
                <a:schemeClr val="accent1"/>
              </a:buClr>
              <a:buSzPts val="4200"/>
              <a:buNone/>
              <a:defRPr sz="4200">
                <a:solidFill>
                  <a:schemeClr val="accent1"/>
                </a:solidFill>
              </a:defRPr>
            </a:lvl9pPr>
          </a:lstStyle>
          <a:p>
            <a:endParaRPr/>
          </a:p>
        </p:txBody>
      </p:sp>
      <p:sp>
        <p:nvSpPr>
          <p:cNvPr id="37" name="Google Shape;37;p3"/>
          <p:cNvSpPr txBox="1">
            <a:spLocks noGrp="1"/>
          </p:cNvSpPr>
          <p:nvPr>
            <p:ph type="subTitle" idx="1"/>
          </p:nvPr>
        </p:nvSpPr>
        <p:spPr>
          <a:xfrm>
            <a:off x="2596600" y="2744165"/>
            <a:ext cx="5861700" cy="387600"/>
          </a:xfrm>
          <a:prstGeom prst="rect">
            <a:avLst/>
          </a:prstGeom>
        </p:spPr>
        <p:txBody>
          <a:bodyPr spcFirstLastPara="1" wrap="square" lIns="0" tIns="0" rIns="0" bIns="0" anchor="t" anchorCtr="0">
            <a:noAutofit/>
          </a:bodyPr>
          <a:lstStyle>
            <a:lvl1pPr lvl="0" rtl="0">
              <a:spcBef>
                <a:spcPts val="0"/>
              </a:spcBef>
              <a:spcAft>
                <a:spcPts val="0"/>
              </a:spcAft>
              <a:buClr>
                <a:schemeClr val="lt2"/>
              </a:buClr>
              <a:buSzPts val="2400"/>
              <a:buNone/>
              <a:defRPr>
                <a:solidFill>
                  <a:schemeClr val="lt2"/>
                </a:solidFill>
              </a:defRPr>
            </a:lvl1pPr>
            <a:lvl2pPr lvl="1" rtl="0">
              <a:spcBef>
                <a:spcPts val="600"/>
              </a:spcBef>
              <a:spcAft>
                <a:spcPts val="0"/>
              </a:spcAft>
              <a:buClr>
                <a:schemeClr val="lt2"/>
              </a:buClr>
              <a:buSzPts val="3000"/>
              <a:buNone/>
              <a:defRPr sz="3000">
                <a:solidFill>
                  <a:schemeClr val="lt2"/>
                </a:solidFill>
              </a:defRPr>
            </a:lvl2pPr>
            <a:lvl3pPr lvl="2" rtl="0">
              <a:spcBef>
                <a:spcPts val="600"/>
              </a:spcBef>
              <a:spcAft>
                <a:spcPts val="0"/>
              </a:spcAft>
              <a:buSzPts val="3000"/>
              <a:buNone/>
              <a:defRPr sz="3000">
                <a:solidFill>
                  <a:schemeClr val="lt2"/>
                </a:solidFill>
              </a:defRPr>
            </a:lvl3pPr>
            <a:lvl4pPr lvl="3" rtl="0">
              <a:spcBef>
                <a:spcPts val="600"/>
              </a:spcBef>
              <a:spcAft>
                <a:spcPts val="0"/>
              </a:spcAft>
              <a:buSzPts val="3000"/>
              <a:buNone/>
              <a:defRPr sz="3000">
                <a:solidFill>
                  <a:schemeClr val="lt2"/>
                </a:solidFill>
              </a:defRPr>
            </a:lvl4pPr>
            <a:lvl5pPr lvl="4" rtl="0">
              <a:spcBef>
                <a:spcPts val="600"/>
              </a:spcBef>
              <a:spcAft>
                <a:spcPts val="0"/>
              </a:spcAft>
              <a:buSzPts val="3000"/>
              <a:buNone/>
              <a:defRPr sz="3000">
                <a:solidFill>
                  <a:schemeClr val="lt2"/>
                </a:solidFill>
              </a:defRPr>
            </a:lvl5pPr>
            <a:lvl6pPr lvl="5" rtl="0">
              <a:spcBef>
                <a:spcPts val="600"/>
              </a:spcBef>
              <a:spcAft>
                <a:spcPts val="0"/>
              </a:spcAft>
              <a:buSzPts val="3000"/>
              <a:buNone/>
              <a:defRPr sz="3000">
                <a:solidFill>
                  <a:schemeClr val="lt2"/>
                </a:solidFill>
              </a:defRPr>
            </a:lvl6pPr>
            <a:lvl7pPr lvl="6" rtl="0">
              <a:spcBef>
                <a:spcPts val="600"/>
              </a:spcBef>
              <a:spcAft>
                <a:spcPts val="0"/>
              </a:spcAft>
              <a:buSzPts val="3000"/>
              <a:buNone/>
              <a:defRPr sz="3000">
                <a:solidFill>
                  <a:schemeClr val="lt2"/>
                </a:solidFill>
              </a:defRPr>
            </a:lvl7pPr>
            <a:lvl8pPr lvl="7" rtl="0">
              <a:spcBef>
                <a:spcPts val="600"/>
              </a:spcBef>
              <a:spcAft>
                <a:spcPts val="0"/>
              </a:spcAft>
              <a:buSzPts val="3000"/>
              <a:buNone/>
              <a:defRPr sz="3000">
                <a:solidFill>
                  <a:schemeClr val="lt2"/>
                </a:solidFill>
              </a:defRPr>
            </a:lvl8pPr>
            <a:lvl9pPr lvl="8" rtl="0">
              <a:spcBef>
                <a:spcPts val="600"/>
              </a:spcBef>
              <a:spcAft>
                <a:spcPts val="600"/>
              </a:spcAft>
              <a:buSzPts val="3000"/>
              <a:buNone/>
              <a:defRPr sz="3000">
                <a:solidFill>
                  <a:schemeClr val="lt2"/>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gradFill>
          <a:gsLst>
            <a:gs pos="0">
              <a:schemeClr val="lt1"/>
            </a:gs>
            <a:gs pos="19000">
              <a:schemeClr val="lt2"/>
            </a:gs>
            <a:gs pos="100000">
              <a:schemeClr val="lt2"/>
            </a:gs>
          </a:gsLst>
          <a:lin ang="10800025" scaled="0"/>
        </a:gradFill>
        <a:effectLst/>
      </p:bgPr>
    </p:bg>
    <p:spTree>
      <p:nvGrpSpPr>
        <p:cNvPr id="1" name="Shape 38"/>
        <p:cNvGrpSpPr/>
        <p:nvPr/>
      </p:nvGrpSpPr>
      <p:grpSpPr>
        <a:xfrm>
          <a:off x="0" y="0"/>
          <a:ext cx="0" cy="0"/>
          <a:chOff x="0" y="0"/>
          <a:chExt cx="0" cy="0"/>
        </a:xfrm>
      </p:grpSpPr>
      <p:grpSp>
        <p:nvGrpSpPr>
          <p:cNvPr id="39" name="Google Shape;39;p4"/>
          <p:cNvGrpSpPr/>
          <p:nvPr/>
        </p:nvGrpSpPr>
        <p:grpSpPr>
          <a:xfrm>
            <a:off x="5391536" y="0"/>
            <a:ext cx="2459469" cy="5143500"/>
            <a:chOff x="1511923" y="0"/>
            <a:chExt cx="2459469" cy="5143500"/>
          </a:xfrm>
        </p:grpSpPr>
        <p:sp>
          <p:nvSpPr>
            <p:cNvPr id="40" name="Google Shape;40;p4"/>
            <p:cNvSpPr/>
            <p:nvPr/>
          </p:nvSpPr>
          <p:spPr>
            <a:xfrm flipH="1">
              <a:off x="1867792"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flipH="1">
              <a:off x="1511923" y="0"/>
              <a:ext cx="2103600" cy="5143500"/>
            </a:xfrm>
            <a:prstGeom prst="parallelogram">
              <a:avLst>
                <a:gd name="adj" fmla="val 46349"/>
              </a:avLst>
            </a:prstGeom>
            <a:gradFill>
              <a:gsLst>
                <a:gs pos="0">
                  <a:schemeClr val="lt1"/>
                </a:gs>
                <a:gs pos="47000">
                  <a:schemeClr val="lt2"/>
                </a:gs>
                <a:gs pos="100000">
                  <a:schemeClr val="lt2"/>
                </a:gs>
              </a:gsLst>
              <a:lin ang="1619866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4"/>
          <p:cNvGrpSpPr/>
          <p:nvPr/>
        </p:nvGrpSpPr>
        <p:grpSpPr>
          <a:xfrm>
            <a:off x="4940486" y="0"/>
            <a:ext cx="2326044" cy="5143500"/>
            <a:chOff x="1060873" y="0"/>
            <a:chExt cx="2326044" cy="5143500"/>
          </a:xfrm>
        </p:grpSpPr>
        <p:sp>
          <p:nvSpPr>
            <p:cNvPr id="43" name="Google Shape;43;p4"/>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1060873" y="0"/>
              <a:ext cx="2103600" cy="5143500"/>
            </a:xfrm>
            <a:prstGeom prst="parallelogram">
              <a:avLst>
                <a:gd name="adj" fmla="val 46349"/>
              </a:avLst>
            </a:prstGeom>
            <a:gradFill>
              <a:gsLst>
                <a:gs pos="0">
                  <a:schemeClr val="lt1"/>
                </a:gs>
                <a:gs pos="47000">
                  <a:schemeClr val="lt2"/>
                </a:gs>
                <a:gs pos="100000">
                  <a:schemeClr val="lt2"/>
                </a:gs>
              </a:gsLst>
              <a:lin ang="5400700" scaled="0"/>
            </a:gradFill>
            <a:ln>
              <a:noFill/>
            </a:ln>
            <a:effectLst>
              <a:outerShdw blurRad="214313"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45;p4"/>
          <p:cNvGrpSpPr/>
          <p:nvPr/>
        </p:nvGrpSpPr>
        <p:grpSpPr>
          <a:xfrm>
            <a:off x="3878963" y="-650"/>
            <a:ext cx="2838667" cy="5145500"/>
            <a:chOff x="-650" y="-650"/>
            <a:chExt cx="2838667" cy="5145500"/>
          </a:xfrm>
        </p:grpSpPr>
        <p:sp>
          <p:nvSpPr>
            <p:cNvPr id="46" name="Google Shape;46;p4"/>
            <p:cNvSpPr/>
            <p:nvPr/>
          </p:nvSpPr>
          <p:spPr>
            <a:xfrm flipH="1">
              <a:off x="7344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650" y="-650"/>
              <a:ext cx="2492350" cy="5145500"/>
            </a:xfrm>
            <a:custGeom>
              <a:avLst/>
              <a:gdLst/>
              <a:ahLst/>
              <a:cxnLst/>
              <a:rect l="l" t="t" r="r" b="b"/>
              <a:pathLst>
                <a:path w="99694" h="205820" extrusionOk="0">
                  <a:moveTo>
                    <a:pt x="0" y="0"/>
                  </a:moveTo>
                  <a:lnTo>
                    <a:pt x="0" y="205820"/>
                  </a:lnTo>
                  <a:lnTo>
                    <a:pt x="99694" y="205820"/>
                  </a:lnTo>
                  <a:lnTo>
                    <a:pt x="60199" y="26"/>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50000"/>
                </a:schemeClr>
              </a:outerShdw>
            </a:effectLst>
          </p:spPr>
        </p:sp>
      </p:grpSp>
      <p:grpSp>
        <p:nvGrpSpPr>
          <p:cNvPr id="48" name="Google Shape;48;p4"/>
          <p:cNvGrpSpPr/>
          <p:nvPr/>
        </p:nvGrpSpPr>
        <p:grpSpPr>
          <a:xfrm>
            <a:off x="-6575" y="-6575"/>
            <a:ext cx="6246130" cy="5153775"/>
            <a:chOff x="-3886187" y="-6575"/>
            <a:chExt cx="6246130" cy="5153775"/>
          </a:xfrm>
        </p:grpSpPr>
        <p:sp>
          <p:nvSpPr>
            <p:cNvPr id="49" name="Google Shape;49;p4"/>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3886187" y="-6575"/>
              <a:ext cx="5936050" cy="5153775"/>
            </a:xfrm>
            <a:custGeom>
              <a:avLst/>
              <a:gdLst/>
              <a:ahLst/>
              <a:cxnLst/>
              <a:rect l="l" t="t" r="r" b="b"/>
              <a:pathLst>
                <a:path w="237442" h="206151" extrusionOk="0">
                  <a:moveTo>
                    <a:pt x="0" y="206151"/>
                  </a:moveTo>
                  <a:lnTo>
                    <a:pt x="0" y="0"/>
                  </a:lnTo>
                  <a:lnTo>
                    <a:pt x="237442" y="0"/>
                  </a:lnTo>
                  <a:lnTo>
                    <a:pt x="198081" y="206089"/>
                  </a:lnTo>
                  <a:close/>
                </a:path>
              </a:pathLst>
            </a:custGeom>
            <a:gradFill>
              <a:gsLst>
                <a:gs pos="0">
                  <a:schemeClr val="accent1"/>
                </a:gs>
                <a:gs pos="100000">
                  <a:schemeClr val="accent2"/>
                </a:gs>
              </a:gsLst>
              <a:lin ang="16200038" scaled="0"/>
            </a:gradFill>
            <a:ln>
              <a:noFill/>
            </a:ln>
            <a:effectLst>
              <a:outerShdw blurRad="314325" algn="bl" rotWithShape="0">
                <a:schemeClr val="accent6">
                  <a:alpha val="50000"/>
                </a:schemeClr>
              </a:outerShdw>
            </a:effectLst>
          </p:spPr>
        </p:sp>
      </p:grpSp>
      <p:sp>
        <p:nvSpPr>
          <p:cNvPr id="51" name="Google Shape;51;p4"/>
          <p:cNvSpPr txBox="1">
            <a:spLocks noGrp="1"/>
          </p:cNvSpPr>
          <p:nvPr>
            <p:ph type="body" idx="1"/>
          </p:nvPr>
        </p:nvSpPr>
        <p:spPr>
          <a:xfrm>
            <a:off x="911750" y="643275"/>
            <a:ext cx="4130400" cy="3853200"/>
          </a:xfrm>
          <a:prstGeom prst="rect">
            <a:avLst/>
          </a:prstGeom>
        </p:spPr>
        <p:txBody>
          <a:bodyPr spcFirstLastPara="1" wrap="square" lIns="0" tIns="0" rIns="0" bIns="0" anchor="t" anchorCtr="0">
            <a:noAutofit/>
          </a:bodyPr>
          <a:lstStyle>
            <a:lvl1pPr marL="457200" lvl="0" indent="-431800" rtl="0">
              <a:spcBef>
                <a:spcPts val="0"/>
              </a:spcBef>
              <a:spcAft>
                <a:spcPts val="0"/>
              </a:spcAft>
              <a:buSzPts val="3200"/>
              <a:buFont typeface="IBM Plex Serif"/>
              <a:buChar char="▸"/>
              <a:defRPr sz="3200" b="1" i="1">
                <a:latin typeface="IBM Plex Serif"/>
                <a:ea typeface="IBM Plex Serif"/>
                <a:cs typeface="IBM Plex Serif"/>
                <a:sym typeface="IBM Plex Serif"/>
              </a:defRPr>
            </a:lvl1pPr>
            <a:lvl2pPr marL="914400" lvl="1" indent="-431800" rtl="0">
              <a:spcBef>
                <a:spcPts val="600"/>
              </a:spcBef>
              <a:spcAft>
                <a:spcPts val="0"/>
              </a:spcAft>
              <a:buSzPts val="3200"/>
              <a:buFont typeface="IBM Plex Serif"/>
              <a:buChar char="▹"/>
              <a:defRPr sz="3200" b="1" i="1">
                <a:latin typeface="IBM Plex Serif"/>
                <a:ea typeface="IBM Plex Serif"/>
                <a:cs typeface="IBM Plex Serif"/>
                <a:sym typeface="IBM Plex Serif"/>
              </a:defRPr>
            </a:lvl2pPr>
            <a:lvl3pPr marL="1371600" lvl="2" indent="-431800" rtl="0">
              <a:spcBef>
                <a:spcPts val="600"/>
              </a:spcBef>
              <a:spcAft>
                <a:spcPts val="0"/>
              </a:spcAft>
              <a:buSzPts val="3200"/>
              <a:buFont typeface="IBM Plex Serif"/>
              <a:buChar char="■"/>
              <a:defRPr sz="3200" b="1" i="1">
                <a:latin typeface="IBM Plex Serif"/>
                <a:ea typeface="IBM Plex Serif"/>
                <a:cs typeface="IBM Plex Serif"/>
                <a:sym typeface="IBM Plex Serif"/>
              </a:defRPr>
            </a:lvl3pPr>
            <a:lvl4pPr marL="1828800" lvl="3" indent="-431800" rtl="0">
              <a:spcBef>
                <a:spcPts val="600"/>
              </a:spcBef>
              <a:spcAft>
                <a:spcPts val="0"/>
              </a:spcAft>
              <a:buSzPts val="3200"/>
              <a:buFont typeface="IBM Plex Serif"/>
              <a:buChar char="●"/>
              <a:defRPr sz="3200" b="1" i="1">
                <a:latin typeface="IBM Plex Serif"/>
                <a:ea typeface="IBM Plex Serif"/>
                <a:cs typeface="IBM Plex Serif"/>
                <a:sym typeface="IBM Plex Serif"/>
              </a:defRPr>
            </a:lvl4pPr>
            <a:lvl5pPr marL="2286000" lvl="4" indent="-431800" rtl="0">
              <a:spcBef>
                <a:spcPts val="600"/>
              </a:spcBef>
              <a:spcAft>
                <a:spcPts val="0"/>
              </a:spcAft>
              <a:buSzPts val="3200"/>
              <a:buFont typeface="IBM Plex Serif"/>
              <a:buChar char="○"/>
              <a:defRPr sz="3200" b="1" i="1">
                <a:latin typeface="IBM Plex Serif"/>
                <a:ea typeface="IBM Plex Serif"/>
                <a:cs typeface="IBM Plex Serif"/>
                <a:sym typeface="IBM Plex Serif"/>
              </a:defRPr>
            </a:lvl5pPr>
            <a:lvl6pPr marL="2743200" lvl="5" indent="-431800" rtl="0">
              <a:spcBef>
                <a:spcPts val="600"/>
              </a:spcBef>
              <a:spcAft>
                <a:spcPts val="0"/>
              </a:spcAft>
              <a:buSzPts val="3200"/>
              <a:buFont typeface="IBM Plex Serif"/>
              <a:buChar char="■"/>
              <a:defRPr sz="3200" b="1" i="1">
                <a:latin typeface="IBM Plex Serif"/>
                <a:ea typeface="IBM Plex Serif"/>
                <a:cs typeface="IBM Plex Serif"/>
                <a:sym typeface="IBM Plex Serif"/>
              </a:defRPr>
            </a:lvl6pPr>
            <a:lvl7pPr marL="3200400" lvl="6" indent="-431800" rtl="0">
              <a:spcBef>
                <a:spcPts val="600"/>
              </a:spcBef>
              <a:spcAft>
                <a:spcPts val="0"/>
              </a:spcAft>
              <a:buSzPts val="3200"/>
              <a:buFont typeface="IBM Plex Serif"/>
              <a:buChar char="●"/>
              <a:defRPr sz="3200" b="1" i="1">
                <a:latin typeface="IBM Plex Serif"/>
                <a:ea typeface="IBM Plex Serif"/>
                <a:cs typeface="IBM Plex Serif"/>
                <a:sym typeface="IBM Plex Serif"/>
              </a:defRPr>
            </a:lvl7pPr>
            <a:lvl8pPr marL="3657600" lvl="7" indent="-431800" rtl="0">
              <a:spcBef>
                <a:spcPts val="600"/>
              </a:spcBef>
              <a:spcAft>
                <a:spcPts val="0"/>
              </a:spcAft>
              <a:buSzPts val="3200"/>
              <a:buFont typeface="IBM Plex Serif"/>
              <a:buChar char="○"/>
              <a:defRPr sz="3200" b="1" i="1">
                <a:latin typeface="IBM Plex Serif"/>
                <a:ea typeface="IBM Plex Serif"/>
                <a:cs typeface="IBM Plex Serif"/>
                <a:sym typeface="IBM Plex Serif"/>
              </a:defRPr>
            </a:lvl8pPr>
            <a:lvl9pPr marL="4114800" lvl="8" indent="-431800" rtl="0">
              <a:spcBef>
                <a:spcPts val="600"/>
              </a:spcBef>
              <a:spcAft>
                <a:spcPts val="600"/>
              </a:spcAft>
              <a:buSzPts val="3200"/>
              <a:buFont typeface="IBM Plex Serif"/>
              <a:buChar char="■"/>
              <a:defRPr sz="3200" b="1" i="1">
                <a:latin typeface="IBM Plex Serif"/>
                <a:ea typeface="IBM Plex Serif"/>
                <a:cs typeface="IBM Plex Serif"/>
                <a:sym typeface="IBM Plex Serif"/>
              </a:defRPr>
            </a:lvl9pPr>
          </a:lstStyle>
          <a:p>
            <a:endParaRPr/>
          </a:p>
        </p:txBody>
      </p:sp>
      <p:sp>
        <p:nvSpPr>
          <p:cNvPr id="52" name="Google Shape;52;p4"/>
          <p:cNvSpPr txBox="1"/>
          <p:nvPr/>
        </p:nvSpPr>
        <p:spPr>
          <a:xfrm>
            <a:off x="297010" y="335022"/>
            <a:ext cx="674700" cy="653700"/>
          </a:xfrm>
          <a:prstGeom prst="rect">
            <a:avLst/>
          </a:prstGeom>
          <a:noFill/>
          <a:ln>
            <a:noFill/>
          </a:ln>
          <a:effectLst>
            <a:outerShdw blurRad="100013" dist="38100" dir="5400000" algn="bl" rotWithShape="0">
              <a:schemeClr val="accent6">
                <a:alpha val="50000"/>
              </a:schemeClr>
            </a:outerShdw>
          </a:effectLst>
        </p:spPr>
        <p:txBody>
          <a:bodyPr spcFirstLastPara="1" wrap="square" lIns="0" tIns="0" rIns="0" bIns="0" anchor="t" anchorCtr="0">
            <a:noAutofit/>
          </a:bodyPr>
          <a:lstStyle/>
          <a:p>
            <a:pPr marL="0" lvl="0" indent="0" algn="ctr" rtl="0">
              <a:spcBef>
                <a:spcPts val="0"/>
              </a:spcBef>
              <a:spcAft>
                <a:spcPts val="0"/>
              </a:spcAft>
              <a:buNone/>
            </a:pPr>
            <a:r>
              <a:rPr lang="en" sz="7200">
                <a:solidFill>
                  <a:schemeClr val="lt1"/>
                </a:solidFill>
                <a:latin typeface="IBM Plex Serif SemiBold"/>
                <a:ea typeface="IBM Plex Serif SemiBold"/>
                <a:cs typeface="IBM Plex Serif SemiBold"/>
                <a:sym typeface="IBM Plex Serif SemiBold"/>
              </a:rPr>
              <a:t>“</a:t>
            </a:r>
            <a:endParaRPr sz="7200">
              <a:solidFill>
                <a:schemeClr val="lt1"/>
              </a:solidFill>
              <a:latin typeface="IBM Plex Serif SemiBold"/>
              <a:ea typeface="IBM Plex Serif SemiBold"/>
              <a:cs typeface="IBM Plex Serif SemiBold"/>
              <a:sym typeface="IBM Plex Serif SemiBold"/>
            </a:endParaRPr>
          </a:p>
        </p:txBody>
      </p:sp>
      <p:sp>
        <p:nvSpPr>
          <p:cNvPr id="53" name="Google Shape;53;p4"/>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54"/>
        <p:cNvGrpSpPr/>
        <p:nvPr/>
      </p:nvGrpSpPr>
      <p:grpSpPr>
        <a:xfrm>
          <a:off x="0" y="0"/>
          <a:ext cx="0" cy="0"/>
          <a:chOff x="0" y="0"/>
          <a:chExt cx="0" cy="0"/>
        </a:xfrm>
      </p:grpSpPr>
      <p:grpSp>
        <p:nvGrpSpPr>
          <p:cNvPr id="55" name="Google Shape;55;p5"/>
          <p:cNvGrpSpPr/>
          <p:nvPr/>
        </p:nvGrpSpPr>
        <p:grpSpPr>
          <a:xfrm>
            <a:off x="598623" y="0"/>
            <a:ext cx="2459469" cy="5143500"/>
            <a:chOff x="1511923" y="0"/>
            <a:chExt cx="2459469" cy="5143500"/>
          </a:xfrm>
        </p:grpSpPr>
        <p:sp>
          <p:nvSpPr>
            <p:cNvPr id="56" name="Google Shape;56;p5"/>
            <p:cNvSpPr/>
            <p:nvPr/>
          </p:nvSpPr>
          <p:spPr>
            <a:xfrm flipH="1">
              <a:off x="1867792"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flipH="1">
              <a:off x="1511923" y="0"/>
              <a:ext cx="2103600" cy="5143500"/>
            </a:xfrm>
            <a:prstGeom prst="parallelogram">
              <a:avLst>
                <a:gd name="adj" fmla="val 46349"/>
              </a:avLst>
            </a:prstGeom>
            <a:gradFill>
              <a:gsLst>
                <a:gs pos="0">
                  <a:schemeClr val="lt1"/>
                </a:gs>
                <a:gs pos="47000">
                  <a:schemeClr val="lt2"/>
                </a:gs>
                <a:gs pos="100000">
                  <a:schemeClr val="l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5"/>
          <p:cNvGrpSpPr/>
          <p:nvPr/>
        </p:nvGrpSpPr>
        <p:grpSpPr>
          <a:xfrm>
            <a:off x="376173" y="0"/>
            <a:ext cx="2326044" cy="5143500"/>
            <a:chOff x="1060873" y="0"/>
            <a:chExt cx="2326044" cy="5143500"/>
          </a:xfrm>
        </p:grpSpPr>
        <p:sp>
          <p:nvSpPr>
            <p:cNvPr id="59" name="Google Shape;59;p5"/>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1060873" y="0"/>
              <a:ext cx="2103600" cy="5143500"/>
            </a:xfrm>
            <a:prstGeom prst="parallelogram">
              <a:avLst>
                <a:gd name="adj" fmla="val 46349"/>
              </a:avLst>
            </a:prstGeom>
            <a:gradFill>
              <a:gsLst>
                <a:gs pos="0">
                  <a:schemeClr val="lt1"/>
                </a:gs>
                <a:gs pos="47000">
                  <a:schemeClr val="lt2"/>
                </a:gs>
                <a:gs pos="100000">
                  <a:schemeClr val="lt2"/>
                </a:gs>
              </a:gsLst>
              <a:lin ang="5400012" scaled="0"/>
            </a:gradFill>
            <a:ln>
              <a:noFill/>
            </a:ln>
            <a:effectLst>
              <a:outerShdw blurRad="214313"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61;p5"/>
          <p:cNvGrpSpPr/>
          <p:nvPr/>
        </p:nvGrpSpPr>
        <p:grpSpPr>
          <a:xfrm>
            <a:off x="0" y="0"/>
            <a:ext cx="2305717" cy="5144925"/>
            <a:chOff x="456100" y="0"/>
            <a:chExt cx="2305717" cy="5144925"/>
          </a:xfrm>
        </p:grpSpPr>
        <p:sp>
          <p:nvSpPr>
            <p:cNvPr id="62" name="Google Shape;62;p5"/>
            <p:cNvSpPr/>
            <p:nvPr/>
          </p:nvSpPr>
          <p:spPr>
            <a:xfrm flipH="1">
              <a:off x="6582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456100" y="0"/>
              <a:ext cx="2035600" cy="5144925"/>
            </a:xfrm>
            <a:custGeom>
              <a:avLst/>
              <a:gdLst/>
              <a:ahLst/>
              <a:cxnLst/>
              <a:rect l="l" t="t" r="r" b="b"/>
              <a:pathLst>
                <a:path w="81424" h="205797" extrusionOk="0">
                  <a:moveTo>
                    <a:pt x="72" y="0"/>
                  </a:moveTo>
                  <a:lnTo>
                    <a:pt x="0" y="205797"/>
                  </a:lnTo>
                  <a:lnTo>
                    <a:pt x="81424" y="205794"/>
                  </a:lnTo>
                  <a:lnTo>
                    <a:pt x="41929" y="0"/>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50000"/>
                </a:schemeClr>
              </a:outerShdw>
            </a:effectLst>
          </p:spPr>
        </p:sp>
      </p:grpSp>
      <p:grpSp>
        <p:nvGrpSpPr>
          <p:cNvPr id="64" name="Google Shape;64;p5"/>
          <p:cNvGrpSpPr/>
          <p:nvPr/>
        </p:nvGrpSpPr>
        <p:grpSpPr>
          <a:xfrm>
            <a:off x="0" y="0"/>
            <a:ext cx="2132442" cy="5145275"/>
            <a:chOff x="227500" y="0"/>
            <a:chExt cx="2132442" cy="5145275"/>
          </a:xfrm>
        </p:grpSpPr>
        <p:sp>
          <p:nvSpPr>
            <p:cNvPr id="65" name="Google Shape;65;p5"/>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a:off x="227500" y="0"/>
              <a:ext cx="1825925" cy="5145275"/>
            </a:xfrm>
            <a:custGeom>
              <a:avLst/>
              <a:gdLst/>
              <a:ahLst/>
              <a:cxnLst/>
              <a:rect l="l" t="t" r="r" b="b"/>
              <a:pathLst>
                <a:path w="73037" h="205811" extrusionOk="0">
                  <a:moveTo>
                    <a:pt x="0" y="205797"/>
                  </a:moveTo>
                  <a:lnTo>
                    <a:pt x="44" y="0"/>
                  </a:lnTo>
                  <a:lnTo>
                    <a:pt x="73037" y="0"/>
                  </a:lnTo>
                  <a:lnTo>
                    <a:pt x="33572" y="205811"/>
                  </a:lnTo>
                  <a:close/>
                </a:path>
              </a:pathLst>
            </a:custGeom>
            <a:gradFill>
              <a:gsLst>
                <a:gs pos="0">
                  <a:schemeClr val="accent1"/>
                </a:gs>
                <a:gs pos="50000">
                  <a:schemeClr val="accent1"/>
                </a:gs>
                <a:gs pos="100000">
                  <a:schemeClr val="accent2"/>
                </a:gs>
              </a:gsLst>
              <a:lin ang="16200038" scaled="0"/>
            </a:gradFill>
            <a:ln>
              <a:noFill/>
            </a:ln>
            <a:effectLst>
              <a:outerShdw blurRad="314325" algn="bl" rotWithShape="0">
                <a:schemeClr val="accent6">
                  <a:alpha val="50000"/>
                </a:schemeClr>
              </a:outerShdw>
            </a:effectLst>
          </p:spPr>
        </p:sp>
      </p:grpSp>
      <p:sp>
        <p:nvSpPr>
          <p:cNvPr id="67" name="Google Shape;67;p5"/>
          <p:cNvSpPr txBox="1">
            <a:spLocks noGrp="1"/>
          </p:cNvSpPr>
          <p:nvPr>
            <p:ph type="title"/>
          </p:nvPr>
        </p:nvSpPr>
        <p:spPr>
          <a:xfrm>
            <a:off x="2976900" y="836000"/>
            <a:ext cx="5464200" cy="396300"/>
          </a:xfrm>
          <a:prstGeom prst="rect">
            <a:avLst/>
          </a:prstGeom>
        </p:spPr>
        <p:txBody>
          <a:bodyPr spcFirstLastPara="1" wrap="square" lIns="0" tIns="0" rIns="0" bIns="0"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 name="Google Shape;68;p5"/>
          <p:cNvSpPr txBox="1">
            <a:spLocks noGrp="1"/>
          </p:cNvSpPr>
          <p:nvPr>
            <p:ph type="body" idx="1"/>
          </p:nvPr>
        </p:nvSpPr>
        <p:spPr>
          <a:xfrm>
            <a:off x="2976900" y="1506350"/>
            <a:ext cx="5464200" cy="28587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81000" rtl="0">
              <a:spcBef>
                <a:spcPts val="600"/>
              </a:spcBef>
              <a:spcAft>
                <a:spcPts val="0"/>
              </a:spcAft>
              <a:buSzPts val="2400"/>
              <a:buChar char="▹"/>
              <a:defRPr/>
            </a:lvl2pPr>
            <a:lvl3pPr marL="1371600" lvl="2" indent="-381000" rtl="0">
              <a:spcBef>
                <a:spcPts val="600"/>
              </a:spcBef>
              <a:spcAft>
                <a:spcPts val="0"/>
              </a:spcAft>
              <a:buSzPts val="2400"/>
              <a:buChar char="■"/>
              <a:defRPr/>
            </a:lvl3pPr>
            <a:lvl4pPr marL="1828800" lvl="3" indent="-381000" rtl="0">
              <a:spcBef>
                <a:spcPts val="600"/>
              </a:spcBef>
              <a:spcAft>
                <a:spcPts val="0"/>
              </a:spcAft>
              <a:buSzPts val="2400"/>
              <a:buChar char="●"/>
              <a:defRPr/>
            </a:lvl4pPr>
            <a:lvl5pPr marL="2286000" lvl="4" indent="-381000" rtl="0">
              <a:spcBef>
                <a:spcPts val="600"/>
              </a:spcBef>
              <a:spcAft>
                <a:spcPts val="0"/>
              </a:spcAft>
              <a:buSzPts val="2400"/>
              <a:buChar char="○"/>
              <a:defRPr/>
            </a:lvl5pPr>
            <a:lvl6pPr marL="2743200" lvl="5" indent="-381000" rtl="0">
              <a:spcBef>
                <a:spcPts val="600"/>
              </a:spcBef>
              <a:spcAft>
                <a:spcPts val="0"/>
              </a:spcAft>
              <a:buSzPts val="2400"/>
              <a:buChar char="■"/>
              <a:defRPr/>
            </a:lvl6pPr>
            <a:lvl7pPr marL="3200400" lvl="6" indent="-381000" rtl="0">
              <a:spcBef>
                <a:spcPts val="600"/>
              </a:spcBef>
              <a:spcAft>
                <a:spcPts val="0"/>
              </a:spcAft>
              <a:buSzPts val="2400"/>
              <a:buChar char="●"/>
              <a:defRPr/>
            </a:lvl7pPr>
            <a:lvl8pPr marL="3657600" lvl="7" indent="-381000" rtl="0">
              <a:spcBef>
                <a:spcPts val="600"/>
              </a:spcBef>
              <a:spcAft>
                <a:spcPts val="0"/>
              </a:spcAft>
              <a:buSzPts val="2400"/>
              <a:buChar char="○"/>
              <a:defRPr/>
            </a:lvl8pPr>
            <a:lvl9pPr marL="4114800" lvl="8" indent="-381000" rtl="0">
              <a:spcBef>
                <a:spcPts val="600"/>
              </a:spcBef>
              <a:spcAft>
                <a:spcPts val="600"/>
              </a:spcAft>
              <a:buSzPts val="2400"/>
              <a:buChar char="■"/>
              <a:defRPr/>
            </a:lvl9pPr>
          </a:lstStyle>
          <a:p>
            <a:endParaRPr/>
          </a:p>
        </p:txBody>
      </p:sp>
      <p:sp>
        <p:nvSpPr>
          <p:cNvPr id="69" name="Google Shape;69;p5"/>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99"/>
        <p:cNvGrpSpPr/>
        <p:nvPr/>
      </p:nvGrpSpPr>
      <p:grpSpPr>
        <a:xfrm>
          <a:off x="0" y="0"/>
          <a:ext cx="0" cy="0"/>
          <a:chOff x="0" y="0"/>
          <a:chExt cx="0" cy="0"/>
        </a:xfrm>
      </p:grpSpPr>
      <p:grpSp>
        <p:nvGrpSpPr>
          <p:cNvPr id="100" name="Google Shape;100;p8"/>
          <p:cNvGrpSpPr/>
          <p:nvPr/>
        </p:nvGrpSpPr>
        <p:grpSpPr>
          <a:xfrm>
            <a:off x="598623" y="0"/>
            <a:ext cx="2459469" cy="5143500"/>
            <a:chOff x="1511923" y="0"/>
            <a:chExt cx="2459469" cy="5143500"/>
          </a:xfrm>
        </p:grpSpPr>
        <p:sp>
          <p:nvSpPr>
            <p:cNvPr id="101" name="Google Shape;101;p8"/>
            <p:cNvSpPr/>
            <p:nvPr/>
          </p:nvSpPr>
          <p:spPr>
            <a:xfrm flipH="1">
              <a:off x="1867792"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8"/>
            <p:cNvSpPr/>
            <p:nvPr/>
          </p:nvSpPr>
          <p:spPr>
            <a:xfrm flipH="1">
              <a:off x="1511923" y="0"/>
              <a:ext cx="2103600" cy="5143500"/>
            </a:xfrm>
            <a:prstGeom prst="parallelogram">
              <a:avLst>
                <a:gd name="adj" fmla="val 46349"/>
              </a:avLst>
            </a:prstGeom>
            <a:gradFill>
              <a:gsLst>
                <a:gs pos="0">
                  <a:schemeClr val="lt1"/>
                </a:gs>
                <a:gs pos="47000">
                  <a:schemeClr val="lt2"/>
                </a:gs>
                <a:gs pos="100000">
                  <a:schemeClr val="l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103;p8"/>
          <p:cNvGrpSpPr/>
          <p:nvPr/>
        </p:nvGrpSpPr>
        <p:grpSpPr>
          <a:xfrm>
            <a:off x="376173" y="0"/>
            <a:ext cx="2326044" cy="5143500"/>
            <a:chOff x="1060873" y="0"/>
            <a:chExt cx="2326044" cy="5143500"/>
          </a:xfrm>
        </p:grpSpPr>
        <p:sp>
          <p:nvSpPr>
            <p:cNvPr id="104" name="Google Shape;104;p8"/>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p:cNvSpPr/>
            <p:nvPr/>
          </p:nvSpPr>
          <p:spPr>
            <a:xfrm>
              <a:off x="1060873" y="0"/>
              <a:ext cx="2103600" cy="5143500"/>
            </a:xfrm>
            <a:prstGeom prst="parallelogram">
              <a:avLst>
                <a:gd name="adj" fmla="val 46349"/>
              </a:avLst>
            </a:prstGeom>
            <a:gradFill>
              <a:gsLst>
                <a:gs pos="0">
                  <a:schemeClr val="lt1"/>
                </a:gs>
                <a:gs pos="47000">
                  <a:schemeClr val="lt2"/>
                </a:gs>
                <a:gs pos="100000">
                  <a:schemeClr val="lt2"/>
                </a:gs>
              </a:gsLst>
              <a:lin ang="5400012" scaled="0"/>
            </a:gradFill>
            <a:ln>
              <a:noFill/>
            </a:ln>
            <a:effectLst>
              <a:outerShdw blurRad="214313"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06;p8"/>
          <p:cNvGrpSpPr/>
          <p:nvPr/>
        </p:nvGrpSpPr>
        <p:grpSpPr>
          <a:xfrm>
            <a:off x="0" y="0"/>
            <a:ext cx="2305717" cy="5144925"/>
            <a:chOff x="456100" y="0"/>
            <a:chExt cx="2305717" cy="5144925"/>
          </a:xfrm>
        </p:grpSpPr>
        <p:sp>
          <p:nvSpPr>
            <p:cNvPr id="107" name="Google Shape;107;p8"/>
            <p:cNvSpPr/>
            <p:nvPr/>
          </p:nvSpPr>
          <p:spPr>
            <a:xfrm flipH="1">
              <a:off x="6582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a:off x="456100" y="0"/>
              <a:ext cx="2035600" cy="5144925"/>
            </a:xfrm>
            <a:custGeom>
              <a:avLst/>
              <a:gdLst/>
              <a:ahLst/>
              <a:cxnLst/>
              <a:rect l="l" t="t" r="r" b="b"/>
              <a:pathLst>
                <a:path w="81424" h="205797" extrusionOk="0">
                  <a:moveTo>
                    <a:pt x="72" y="0"/>
                  </a:moveTo>
                  <a:lnTo>
                    <a:pt x="0" y="205797"/>
                  </a:lnTo>
                  <a:lnTo>
                    <a:pt x="81424" y="205794"/>
                  </a:lnTo>
                  <a:lnTo>
                    <a:pt x="41929" y="0"/>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50000"/>
                </a:schemeClr>
              </a:outerShdw>
            </a:effectLst>
          </p:spPr>
        </p:sp>
      </p:grpSp>
      <p:grpSp>
        <p:nvGrpSpPr>
          <p:cNvPr id="109" name="Google Shape;109;p8"/>
          <p:cNvGrpSpPr/>
          <p:nvPr/>
        </p:nvGrpSpPr>
        <p:grpSpPr>
          <a:xfrm>
            <a:off x="0" y="0"/>
            <a:ext cx="2132442" cy="5145275"/>
            <a:chOff x="227500" y="0"/>
            <a:chExt cx="2132442" cy="5145275"/>
          </a:xfrm>
        </p:grpSpPr>
        <p:sp>
          <p:nvSpPr>
            <p:cNvPr id="110" name="Google Shape;110;p8"/>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227500" y="0"/>
              <a:ext cx="1825925" cy="5145275"/>
            </a:xfrm>
            <a:custGeom>
              <a:avLst/>
              <a:gdLst/>
              <a:ahLst/>
              <a:cxnLst/>
              <a:rect l="l" t="t" r="r" b="b"/>
              <a:pathLst>
                <a:path w="73037" h="205811" extrusionOk="0">
                  <a:moveTo>
                    <a:pt x="0" y="205797"/>
                  </a:moveTo>
                  <a:lnTo>
                    <a:pt x="44" y="0"/>
                  </a:lnTo>
                  <a:lnTo>
                    <a:pt x="73037" y="0"/>
                  </a:lnTo>
                  <a:lnTo>
                    <a:pt x="33572" y="205811"/>
                  </a:lnTo>
                  <a:close/>
                </a:path>
              </a:pathLst>
            </a:custGeom>
            <a:gradFill>
              <a:gsLst>
                <a:gs pos="0">
                  <a:schemeClr val="accent1"/>
                </a:gs>
                <a:gs pos="50000">
                  <a:schemeClr val="accent1"/>
                </a:gs>
                <a:gs pos="100000">
                  <a:schemeClr val="accent2"/>
                </a:gs>
              </a:gsLst>
              <a:lin ang="16200038" scaled="0"/>
            </a:gradFill>
            <a:ln>
              <a:noFill/>
            </a:ln>
            <a:effectLst>
              <a:outerShdw blurRad="314325" algn="bl" rotWithShape="0">
                <a:schemeClr val="accent6">
                  <a:alpha val="50000"/>
                </a:schemeClr>
              </a:outerShdw>
            </a:effectLst>
          </p:spPr>
        </p:sp>
      </p:grpSp>
      <p:sp>
        <p:nvSpPr>
          <p:cNvPr id="112" name="Google Shape;112;p8"/>
          <p:cNvSpPr txBox="1">
            <a:spLocks noGrp="1"/>
          </p:cNvSpPr>
          <p:nvPr>
            <p:ph type="title"/>
          </p:nvPr>
        </p:nvSpPr>
        <p:spPr>
          <a:xfrm>
            <a:off x="2976900" y="836000"/>
            <a:ext cx="5464200" cy="396300"/>
          </a:xfrm>
          <a:prstGeom prst="rect">
            <a:avLst/>
          </a:prstGeom>
        </p:spPr>
        <p:txBody>
          <a:bodyPr spcFirstLastPara="1" wrap="square" lIns="0" tIns="0" rIns="0" bIns="0"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3" name="Google Shape;113;p8"/>
          <p:cNvSpPr txBox="1">
            <a:spLocks noGrp="1"/>
          </p:cNvSpPr>
          <p:nvPr>
            <p:ph type="body" idx="1"/>
          </p:nvPr>
        </p:nvSpPr>
        <p:spPr>
          <a:xfrm>
            <a:off x="2976900" y="1506350"/>
            <a:ext cx="1702200" cy="2917800"/>
          </a:xfrm>
          <a:prstGeom prst="rect">
            <a:avLst/>
          </a:prstGeom>
        </p:spPr>
        <p:txBody>
          <a:bodyPr spcFirstLastPara="1" wrap="square" lIns="0" tIns="0" rIns="0" bIns="0" anchor="t" anchorCtr="0">
            <a:noAutofit/>
          </a:bodyPr>
          <a:lstStyle>
            <a:lvl1pPr marL="457200" lvl="0" indent="-336550" rtl="0">
              <a:spcBef>
                <a:spcPts val="0"/>
              </a:spcBef>
              <a:spcAft>
                <a:spcPts val="0"/>
              </a:spcAft>
              <a:buSzPts val="1700"/>
              <a:buChar char="▸"/>
              <a:defRPr sz="1700"/>
            </a:lvl1pPr>
            <a:lvl2pPr marL="914400" lvl="1" indent="-336550" rtl="0">
              <a:spcBef>
                <a:spcPts val="600"/>
              </a:spcBef>
              <a:spcAft>
                <a:spcPts val="0"/>
              </a:spcAft>
              <a:buSzPts val="1700"/>
              <a:buChar char="▹"/>
              <a:defRPr sz="1700"/>
            </a:lvl2pPr>
            <a:lvl3pPr marL="1371600" lvl="2" indent="-336550" rtl="0">
              <a:spcBef>
                <a:spcPts val="600"/>
              </a:spcBef>
              <a:spcAft>
                <a:spcPts val="0"/>
              </a:spcAft>
              <a:buSzPts val="1700"/>
              <a:buChar char="■"/>
              <a:defRPr sz="1700"/>
            </a:lvl3pPr>
            <a:lvl4pPr marL="1828800" lvl="3" indent="-336550" rtl="0">
              <a:spcBef>
                <a:spcPts val="600"/>
              </a:spcBef>
              <a:spcAft>
                <a:spcPts val="0"/>
              </a:spcAft>
              <a:buSzPts val="1700"/>
              <a:buChar char="●"/>
              <a:defRPr sz="1700"/>
            </a:lvl4pPr>
            <a:lvl5pPr marL="2286000" lvl="4" indent="-336550" rtl="0">
              <a:spcBef>
                <a:spcPts val="600"/>
              </a:spcBef>
              <a:spcAft>
                <a:spcPts val="0"/>
              </a:spcAft>
              <a:buSzPts val="1700"/>
              <a:buChar char="○"/>
              <a:defRPr sz="1700"/>
            </a:lvl5pPr>
            <a:lvl6pPr marL="2743200" lvl="5" indent="-336550" rtl="0">
              <a:spcBef>
                <a:spcPts val="600"/>
              </a:spcBef>
              <a:spcAft>
                <a:spcPts val="0"/>
              </a:spcAft>
              <a:buSzPts val="1700"/>
              <a:buChar char="■"/>
              <a:defRPr sz="1700"/>
            </a:lvl6pPr>
            <a:lvl7pPr marL="3200400" lvl="6" indent="-336550" rtl="0">
              <a:spcBef>
                <a:spcPts val="600"/>
              </a:spcBef>
              <a:spcAft>
                <a:spcPts val="0"/>
              </a:spcAft>
              <a:buSzPts val="1700"/>
              <a:buChar char="●"/>
              <a:defRPr sz="1700"/>
            </a:lvl7pPr>
            <a:lvl8pPr marL="3657600" lvl="7" indent="-336550" rtl="0">
              <a:spcBef>
                <a:spcPts val="600"/>
              </a:spcBef>
              <a:spcAft>
                <a:spcPts val="0"/>
              </a:spcAft>
              <a:buSzPts val="1700"/>
              <a:buChar char="○"/>
              <a:defRPr sz="1700"/>
            </a:lvl8pPr>
            <a:lvl9pPr marL="4114800" lvl="8" indent="-336550" rtl="0">
              <a:spcBef>
                <a:spcPts val="600"/>
              </a:spcBef>
              <a:spcAft>
                <a:spcPts val="600"/>
              </a:spcAft>
              <a:buSzPts val="1700"/>
              <a:buChar char="■"/>
              <a:defRPr sz="1700"/>
            </a:lvl9pPr>
          </a:lstStyle>
          <a:p>
            <a:endParaRPr/>
          </a:p>
        </p:txBody>
      </p:sp>
      <p:sp>
        <p:nvSpPr>
          <p:cNvPr id="114" name="Google Shape;114;p8"/>
          <p:cNvSpPr txBox="1">
            <a:spLocks noGrp="1"/>
          </p:cNvSpPr>
          <p:nvPr>
            <p:ph type="body" idx="2"/>
          </p:nvPr>
        </p:nvSpPr>
        <p:spPr>
          <a:xfrm>
            <a:off x="4857876" y="1506350"/>
            <a:ext cx="1702200" cy="2917800"/>
          </a:xfrm>
          <a:prstGeom prst="rect">
            <a:avLst/>
          </a:prstGeom>
        </p:spPr>
        <p:txBody>
          <a:bodyPr spcFirstLastPara="1" wrap="square" lIns="0" tIns="0" rIns="0" bIns="0" anchor="t" anchorCtr="0">
            <a:noAutofit/>
          </a:bodyPr>
          <a:lstStyle>
            <a:lvl1pPr marL="457200" lvl="0" indent="-336550" rtl="0">
              <a:spcBef>
                <a:spcPts val="0"/>
              </a:spcBef>
              <a:spcAft>
                <a:spcPts val="0"/>
              </a:spcAft>
              <a:buSzPts val="1700"/>
              <a:buChar char="▸"/>
              <a:defRPr sz="1700"/>
            </a:lvl1pPr>
            <a:lvl2pPr marL="914400" lvl="1" indent="-336550" rtl="0">
              <a:spcBef>
                <a:spcPts val="600"/>
              </a:spcBef>
              <a:spcAft>
                <a:spcPts val="0"/>
              </a:spcAft>
              <a:buSzPts val="1700"/>
              <a:buChar char="▹"/>
              <a:defRPr sz="1700"/>
            </a:lvl2pPr>
            <a:lvl3pPr marL="1371600" lvl="2" indent="-336550" rtl="0">
              <a:spcBef>
                <a:spcPts val="600"/>
              </a:spcBef>
              <a:spcAft>
                <a:spcPts val="0"/>
              </a:spcAft>
              <a:buSzPts val="1700"/>
              <a:buChar char="■"/>
              <a:defRPr sz="1700"/>
            </a:lvl3pPr>
            <a:lvl4pPr marL="1828800" lvl="3" indent="-336550" rtl="0">
              <a:spcBef>
                <a:spcPts val="600"/>
              </a:spcBef>
              <a:spcAft>
                <a:spcPts val="0"/>
              </a:spcAft>
              <a:buSzPts val="1700"/>
              <a:buChar char="●"/>
              <a:defRPr sz="1700"/>
            </a:lvl4pPr>
            <a:lvl5pPr marL="2286000" lvl="4" indent="-336550" rtl="0">
              <a:spcBef>
                <a:spcPts val="600"/>
              </a:spcBef>
              <a:spcAft>
                <a:spcPts val="0"/>
              </a:spcAft>
              <a:buSzPts val="1700"/>
              <a:buChar char="○"/>
              <a:defRPr sz="1700"/>
            </a:lvl5pPr>
            <a:lvl6pPr marL="2743200" lvl="5" indent="-336550" rtl="0">
              <a:spcBef>
                <a:spcPts val="600"/>
              </a:spcBef>
              <a:spcAft>
                <a:spcPts val="0"/>
              </a:spcAft>
              <a:buSzPts val="1700"/>
              <a:buChar char="■"/>
              <a:defRPr sz="1700"/>
            </a:lvl6pPr>
            <a:lvl7pPr marL="3200400" lvl="6" indent="-336550" rtl="0">
              <a:spcBef>
                <a:spcPts val="600"/>
              </a:spcBef>
              <a:spcAft>
                <a:spcPts val="0"/>
              </a:spcAft>
              <a:buSzPts val="1700"/>
              <a:buChar char="●"/>
              <a:defRPr sz="1700"/>
            </a:lvl7pPr>
            <a:lvl8pPr marL="3657600" lvl="7" indent="-336550" rtl="0">
              <a:spcBef>
                <a:spcPts val="600"/>
              </a:spcBef>
              <a:spcAft>
                <a:spcPts val="0"/>
              </a:spcAft>
              <a:buSzPts val="1700"/>
              <a:buChar char="○"/>
              <a:defRPr sz="1700"/>
            </a:lvl8pPr>
            <a:lvl9pPr marL="4114800" lvl="8" indent="-336550" rtl="0">
              <a:spcBef>
                <a:spcPts val="600"/>
              </a:spcBef>
              <a:spcAft>
                <a:spcPts val="600"/>
              </a:spcAft>
              <a:buSzPts val="1700"/>
              <a:buChar char="■"/>
              <a:defRPr sz="1700"/>
            </a:lvl9pPr>
          </a:lstStyle>
          <a:p>
            <a:endParaRPr/>
          </a:p>
        </p:txBody>
      </p:sp>
      <p:sp>
        <p:nvSpPr>
          <p:cNvPr id="115" name="Google Shape;115;p8"/>
          <p:cNvSpPr txBox="1">
            <a:spLocks noGrp="1"/>
          </p:cNvSpPr>
          <p:nvPr>
            <p:ph type="body" idx="3"/>
          </p:nvPr>
        </p:nvSpPr>
        <p:spPr>
          <a:xfrm>
            <a:off x="6738851" y="1506350"/>
            <a:ext cx="1702200" cy="2917800"/>
          </a:xfrm>
          <a:prstGeom prst="rect">
            <a:avLst/>
          </a:prstGeom>
        </p:spPr>
        <p:txBody>
          <a:bodyPr spcFirstLastPara="1" wrap="square" lIns="0" tIns="0" rIns="0" bIns="0" anchor="t" anchorCtr="0">
            <a:noAutofit/>
          </a:bodyPr>
          <a:lstStyle>
            <a:lvl1pPr marL="457200" lvl="0" indent="-336550" rtl="0">
              <a:spcBef>
                <a:spcPts val="0"/>
              </a:spcBef>
              <a:spcAft>
                <a:spcPts val="0"/>
              </a:spcAft>
              <a:buSzPts val="1700"/>
              <a:buChar char="▸"/>
              <a:defRPr sz="1700"/>
            </a:lvl1pPr>
            <a:lvl2pPr marL="914400" lvl="1" indent="-336550" rtl="0">
              <a:spcBef>
                <a:spcPts val="600"/>
              </a:spcBef>
              <a:spcAft>
                <a:spcPts val="0"/>
              </a:spcAft>
              <a:buSzPts val="1700"/>
              <a:buChar char="▹"/>
              <a:defRPr sz="1700"/>
            </a:lvl2pPr>
            <a:lvl3pPr marL="1371600" lvl="2" indent="-336550" rtl="0">
              <a:spcBef>
                <a:spcPts val="600"/>
              </a:spcBef>
              <a:spcAft>
                <a:spcPts val="0"/>
              </a:spcAft>
              <a:buSzPts val="1700"/>
              <a:buChar char="■"/>
              <a:defRPr sz="1700"/>
            </a:lvl3pPr>
            <a:lvl4pPr marL="1828800" lvl="3" indent="-336550" rtl="0">
              <a:spcBef>
                <a:spcPts val="600"/>
              </a:spcBef>
              <a:spcAft>
                <a:spcPts val="0"/>
              </a:spcAft>
              <a:buSzPts val="1700"/>
              <a:buChar char="●"/>
              <a:defRPr sz="1700"/>
            </a:lvl4pPr>
            <a:lvl5pPr marL="2286000" lvl="4" indent="-336550" rtl="0">
              <a:spcBef>
                <a:spcPts val="600"/>
              </a:spcBef>
              <a:spcAft>
                <a:spcPts val="0"/>
              </a:spcAft>
              <a:buSzPts val="1700"/>
              <a:buChar char="○"/>
              <a:defRPr sz="1700"/>
            </a:lvl5pPr>
            <a:lvl6pPr marL="2743200" lvl="5" indent="-336550" rtl="0">
              <a:spcBef>
                <a:spcPts val="600"/>
              </a:spcBef>
              <a:spcAft>
                <a:spcPts val="0"/>
              </a:spcAft>
              <a:buSzPts val="1700"/>
              <a:buChar char="■"/>
              <a:defRPr sz="1700"/>
            </a:lvl6pPr>
            <a:lvl7pPr marL="3200400" lvl="6" indent="-336550" rtl="0">
              <a:spcBef>
                <a:spcPts val="600"/>
              </a:spcBef>
              <a:spcAft>
                <a:spcPts val="0"/>
              </a:spcAft>
              <a:buSzPts val="1700"/>
              <a:buChar char="●"/>
              <a:defRPr sz="1700"/>
            </a:lvl7pPr>
            <a:lvl8pPr marL="3657600" lvl="7" indent="-336550" rtl="0">
              <a:spcBef>
                <a:spcPts val="600"/>
              </a:spcBef>
              <a:spcAft>
                <a:spcPts val="0"/>
              </a:spcAft>
              <a:buSzPts val="1700"/>
              <a:buChar char="○"/>
              <a:defRPr sz="1700"/>
            </a:lvl8pPr>
            <a:lvl9pPr marL="4114800" lvl="8" indent="-336550" rtl="0">
              <a:spcBef>
                <a:spcPts val="600"/>
              </a:spcBef>
              <a:spcAft>
                <a:spcPts val="600"/>
              </a:spcAft>
              <a:buSzPts val="1700"/>
              <a:buChar char="■"/>
              <a:defRPr sz="1700"/>
            </a:lvl9pPr>
          </a:lstStyle>
          <a:p>
            <a:endParaRPr/>
          </a:p>
        </p:txBody>
      </p:sp>
      <p:sp>
        <p:nvSpPr>
          <p:cNvPr id="116" name="Google Shape;116;p8"/>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7"/>
        <p:cNvGrpSpPr/>
        <p:nvPr/>
      </p:nvGrpSpPr>
      <p:grpSpPr>
        <a:xfrm>
          <a:off x="0" y="0"/>
          <a:ext cx="0" cy="0"/>
          <a:chOff x="0" y="0"/>
          <a:chExt cx="0" cy="0"/>
        </a:xfrm>
      </p:grpSpPr>
      <p:grpSp>
        <p:nvGrpSpPr>
          <p:cNvPr id="148" name="Google Shape;148;p11"/>
          <p:cNvGrpSpPr/>
          <p:nvPr/>
        </p:nvGrpSpPr>
        <p:grpSpPr>
          <a:xfrm>
            <a:off x="598623" y="0"/>
            <a:ext cx="2459469" cy="5143500"/>
            <a:chOff x="1511923" y="0"/>
            <a:chExt cx="2459469" cy="5143500"/>
          </a:xfrm>
        </p:grpSpPr>
        <p:sp>
          <p:nvSpPr>
            <p:cNvPr id="149" name="Google Shape;149;p11"/>
            <p:cNvSpPr/>
            <p:nvPr/>
          </p:nvSpPr>
          <p:spPr>
            <a:xfrm flipH="1">
              <a:off x="1867792"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flipH="1">
              <a:off x="1511923" y="0"/>
              <a:ext cx="2103600" cy="5143500"/>
            </a:xfrm>
            <a:prstGeom prst="parallelogram">
              <a:avLst>
                <a:gd name="adj" fmla="val 46349"/>
              </a:avLst>
            </a:prstGeom>
            <a:gradFill>
              <a:gsLst>
                <a:gs pos="0">
                  <a:schemeClr val="lt1"/>
                </a:gs>
                <a:gs pos="47000">
                  <a:schemeClr val="lt2"/>
                </a:gs>
                <a:gs pos="100000">
                  <a:schemeClr val="l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11"/>
          <p:cNvGrpSpPr/>
          <p:nvPr/>
        </p:nvGrpSpPr>
        <p:grpSpPr>
          <a:xfrm>
            <a:off x="376173" y="0"/>
            <a:ext cx="2326044" cy="5143500"/>
            <a:chOff x="1060873" y="0"/>
            <a:chExt cx="2326044" cy="5143500"/>
          </a:xfrm>
        </p:grpSpPr>
        <p:sp>
          <p:nvSpPr>
            <p:cNvPr id="152" name="Google Shape;152;p11"/>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a:off x="1060873" y="0"/>
              <a:ext cx="2103600" cy="5143500"/>
            </a:xfrm>
            <a:prstGeom prst="parallelogram">
              <a:avLst>
                <a:gd name="adj" fmla="val 46349"/>
              </a:avLst>
            </a:prstGeom>
            <a:gradFill>
              <a:gsLst>
                <a:gs pos="0">
                  <a:schemeClr val="lt1"/>
                </a:gs>
                <a:gs pos="47000">
                  <a:schemeClr val="lt2"/>
                </a:gs>
                <a:gs pos="100000">
                  <a:schemeClr val="lt2"/>
                </a:gs>
              </a:gsLst>
              <a:lin ang="5400012" scaled="0"/>
            </a:gradFill>
            <a:ln>
              <a:noFill/>
            </a:ln>
            <a:effectLst>
              <a:outerShdw blurRad="214313"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11"/>
          <p:cNvGrpSpPr/>
          <p:nvPr/>
        </p:nvGrpSpPr>
        <p:grpSpPr>
          <a:xfrm>
            <a:off x="0" y="0"/>
            <a:ext cx="2305717" cy="5144925"/>
            <a:chOff x="456100" y="0"/>
            <a:chExt cx="2305717" cy="5144925"/>
          </a:xfrm>
        </p:grpSpPr>
        <p:sp>
          <p:nvSpPr>
            <p:cNvPr id="155" name="Google Shape;155;p11"/>
            <p:cNvSpPr/>
            <p:nvPr/>
          </p:nvSpPr>
          <p:spPr>
            <a:xfrm flipH="1">
              <a:off x="6582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a:off x="456100" y="0"/>
              <a:ext cx="2035600" cy="5144925"/>
            </a:xfrm>
            <a:custGeom>
              <a:avLst/>
              <a:gdLst/>
              <a:ahLst/>
              <a:cxnLst/>
              <a:rect l="l" t="t" r="r" b="b"/>
              <a:pathLst>
                <a:path w="81424" h="205797" extrusionOk="0">
                  <a:moveTo>
                    <a:pt x="72" y="0"/>
                  </a:moveTo>
                  <a:lnTo>
                    <a:pt x="0" y="205797"/>
                  </a:lnTo>
                  <a:lnTo>
                    <a:pt x="81424" y="205794"/>
                  </a:lnTo>
                  <a:lnTo>
                    <a:pt x="41929" y="0"/>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50000"/>
                </a:schemeClr>
              </a:outerShdw>
            </a:effectLst>
          </p:spPr>
        </p:sp>
      </p:grpSp>
      <p:grpSp>
        <p:nvGrpSpPr>
          <p:cNvPr id="157" name="Google Shape;157;p11"/>
          <p:cNvGrpSpPr/>
          <p:nvPr/>
        </p:nvGrpSpPr>
        <p:grpSpPr>
          <a:xfrm>
            <a:off x="0" y="0"/>
            <a:ext cx="2132442" cy="5145275"/>
            <a:chOff x="227500" y="0"/>
            <a:chExt cx="2132442" cy="5145275"/>
          </a:xfrm>
        </p:grpSpPr>
        <p:sp>
          <p:nvSpPr>
            <p:cNvPr id="158" name="Google Shape;158;p11"/>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1"/>
            <p:cNvSpPr/>
            <p:nvPr/>
          </p:nvSpPr>
          <p:spPr>
            <a:xfrm>
              <a:off x="227500" y="0"/>
              <a:ext cx="1825925" cy="5145275"/>
            </a:xfrm>
            <a:custGeom>
              <a:avLst/>
              <a:gdLst/>
              <a:ahLst/>
              <a:cxnLst/>
              <a:rect l="l" t="t" r="r" b="b"/>
              <a:pathLst>
                <a:path w="73037" h="205811" extrusionOk="0">
                  <a:moveTo>
                    <a:pt x="0" y="205797"/>
                  </a:moveTo>
                  <a:lnTo>
                    <a:pt x="44" y="0"/>
                  </a:lnTo>
                  <a:lnTo>
                    <a:pt x="73037" y="0"/>
                  </a:lnTo>
                  <a:lnTo>
                    <a:pt x="33572" y="205811"/>
                  </a:lnTo>
                  <a:close/>
                </a:path>
              </a:pathLst>
            </a:custGeom>
            <a:gradFill>
              <a:gsLst>
                <a:gs pos="0">
                  <a:schemeClr val="accent1"/>
                </a:gs>
                <a:gs pos="50000">
                  <a:schemeClr val="accent1"/>
                </a:gs>
                <a:gs pos="100000">
                  <a:schemeClr val="accent2"/>
                </a:gs>
              </a:gsLst>
              <a:lin ang="16200038" scaled="0"/>
            </a:gradFill>
            <a:ln>
              <a:noFill/>
            </a:ln>
            <a:effectLst>
              <a:outerShdw blurRad="314325" algn="bl" rotWithShape="0">
                <a:schemeClr val="accent6">
                  <a:alpha val="50000"/>
                </a:schemeClr>
              </a:outerShdw>
            </a:effectLst>
          </p:spPr>
        </p:sp>
      </p:grpSp>
      <p:sp>
        <p:nvSpPr>
          <p:cNvPr id="160" name="Google Shape;160;p11"/>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half">
  <p:cSld name="BLANK_2">
    <p:spTree>
      <p:nvGrpSpPr>
        <p:cNvPr id="1" name="Shape 161"/>
        <p:cNvGrpSpPr/>
        <p:nvPr/>
      </p:nvGrpSpPr>
      <p:grpSpPr>
        <a:xfrm>
          <a:off x="0" y="0"/>
          <a:ext cx="0" cy="0"/>
          <a:chOff x="0" y="0"/>
          <a:chExt cx="0" cy="0"/>
        </a:xfrm>
      </p:grpSpPr>
      <p:grpSp>
        <p:nvGrpSpPr>
          <p:cNvPr id="162" name="Google Shape;162;p12"/>
          <p:cNvGrpSpPr/>
          <p:nvPr/>
        </p:nvGrpSpPr>
        <p:grpSpPr>
          <a:xfrm>
            <a:off x="4098548" y="0"/>
            <a:ext cx="2459469" cy="5143500"/>
            <a:chOff x="1511923" y="0"/>
            <a:chExt cx="2459469" cy="5143500"/>
          </a:xfrm>
        </p:grpSpPr>
        <p:sp>
          <p:nvSpPr>
            <p:cNvPr id="163" name="Google Shape;163;p12"/>
            <p:cNvSpPr/>
            <p:nvPr/>
          </p:nvSpPr>
          <p:spPr>
            <a:xfrm flipH="1">
              <a:off x="1867792"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2"/>
            <p:cNvSpPr/>
            <p:nvPr/>
          </p:nvSpPr>
          <p:spPr>
            <a:xfrm flipH="1">
              <a:off x="1511923" y="0"/>
              <a:ext cx="2103600" cy="5143500"/>
            </a:xfrm>
            <a:prstGeom prst="parallelogram">
              <a:avLst>
                <a:gd name="adj" fmla="val 46349"/>
              </a:avLst>
            </a:prstGeom>
            <a:gradFill>
              <a:gsLst>
                <a:gs pos="0">
                  <a:schemeClr val="lt1"/>
                </a:gs>
                <a:gs pos="47000">
                  <a:schemeClr val="lt2"/>
                </a:gs>
                <a:gs pos="100000">
                  <a:schemeClr val="lt2"/>
                </a:gs>
              </a:gsLst>
              <a:lin ang="1619866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2"/>
          <p:cNvGrpSpPr/>
          <p:nvPr/>
        </p:nvGrpSpPr>
        <p:grpSpPr>
          <a:xfrm>
            <a:off x="3647498" y="0"/>
            <a:ext cx="2326044" cy="5143500"/>
            <a:chOff x="1060873" y="0"/>
            <a:chExt cx="2326044" cy="5143500"/>
          </a:xfrm>
        </p:grpSpPr>
        <p:sp>
          <p:nvSpPr>
            <p:cNvPr id="166" name="Google Shape;166;p12"/>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2"/>
            <p:cNvSpPr/>
            <p:nvPr/>
          </p:nvSpPr>
          <p:spPr>
            <a:xfrm>
              <a:off x="1060873" y="0"/>
              <a:ext cx="2103600" cy="5143500"/>
            </a:xfrm>
            <a:prstGeom prst="parallelogram">
              <a:avLst>
                <a:gd name="adj" fmla="val 46349"/>
              </a:avLst>
            </a:prstGeom>
            <a:gradFill>
              <a:gsLst>
                <a:gs pos="0">
                  <a:schemeClr val="lt1"/>
                </a:gs>
                <a:gs pos="47000">
                  <a:schemeClr val="lt2"/>
                </a:gs>
                <a:gs pos="100000">
                  <a:schemeClr val="lt2"/>
                </a:gs>
              </a:gsLst>
              <a:lin ang="5400700" scaled="0"/>
            </a:gradFill>
            <a:ln>
              <a:noFill/>
            </a:ln>
            <a:effectLst>
              <a:outerShdw blurRad="214313"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12"/>
          <p:cNvGrpSpPr/>
          <p:nvPr/>
        </p:nvGrpSpPr>
        <p:grpSpPr>
          <a:xfrm>
            <a:off x="2585975" y="-650"/>
            <a:ext cx="2838667" cy="5145500"/>
            <a:chOff x="-650" y="-650"/>
            <a:chExt cx="2838667" cy="5145500"/>
          </a:xfrm>
        </p:grpSpPr>
        <p:sp>
          <p:nvSpPr>
            <p:cNvPr id="169" name="Google Shape;169;p12"/>
            <p:cNvSpPr/>
            <p:nvPr/>
          </p:nvSpPr>
          <p:spPr>
            <a:xfrm flipH="1">
              <a:off x="7344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2"/>
            <p:cNvSpPr/>
            <p:nvPr/>
          </p:nvSpPr>
          <p:spPr>
            <a:xfrm>
              <a:off x="-650" y="-650"/>
              <a:ext cx="2492350" cy="5145500"/>
            </a:xfrm>
            <a:custGeom>
              <a:avLst/>
              <a:gdLst/>
              <a:ahLst/>
              <a:cxnLst/>
              <a:rect l="l" t="t" r="r" b="b"/>
              <a:pathLst>
                <a:path w="99694" h="205820" extrusionOk="0">
                  <a:moveTo>
                    <a:pt x="0" y="0"/>
                  </a:moveTo>
                  <a:lnTo>
                    <a:pt x="0" y="205820"/>
                  </a:lnTo>
                  <a:lnTo>
                    <a:pt x="99694" y="205820"/>
                  </a:lnTo>
                  <a:lnTo>
                    <a:pt x="60199" y="26"/>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50000"/>
                </a:schemeClr>
              </a:outerShdw>
            </a:effectLst>
          </p:spPr>
        </p:sp>
      </p:grpSp>
      <p:grpSp>
        <p:nvGrpSpPr>
          <p:cNvPr id="171" name="Google Shape;171;p12"/>
          <p:cNvGrpSpPr/>
          <p:nvPr/>
        </p:nvGrpSpPr>
        <p:grpSpPr>
          <a:xfrm>
            <a:off x="0" y="-6575"/>
            <a:ext cx="4946567" cy="5153775"/>
            <a:chOff x="-2586625" y="-6575"/>
            <a:chExt cx="4946567" cy="5153775"/>
          </a:xfrm>
        </p:grpSpPr>
        <p:sp>
          <p:nvSpPr>
            <p:cNvPr id="172" name="Google Shape;172;p12"/>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2"/>
            <p:cNvSpPr/>
            <p:nvPr/>
          </p:nvSpPr>
          <p:spPr>
            <a:xfrm>
              <a:off x="-2586625" y="-6575"/>
              <a:ext cx="4640050" cy="5153775"/>
            </a:xfrm>
            <a:custGeom>
              <a:avLst/>
              <a:gdLst/>
              <a:ahLst/>
              <a:cxnLst/>
              <a:rect l="l" t="t" r="r" b="b"/>
              <a:pathLst>
                <a:path w="185602" h="206151" extrusionOk="0">
                  <a:moveTo>
                    <a:pt x="263" y="206151"/>
                  </a:moveTo>
                  <a:lnTo>
                    <a:pt x="0" y="0"/>
                  </a:lnTo>
                  <a:lnTo>
                    <a:pt x="185602" y="263"/>
                  </a:lnTo>
                  <a:lnTo>
                    <a:pt x="146098" y="206089"/>
                  </a:lnTo>
                  <a:close/>
                </a:path>
              </a:pathLst>
            </a:custGeom>
            <a:gradFill>
              <a:gsLst>
                <a:gs pos="0">
                  <a:schemeClr val="accent1"/>
                </a:gs>
                <a:gs pos="100000">
                  <a:schemeClr val="accent2"/>
                </a:gs>
              </a:gsLst>
              <a:lin ang="16200038" scaled="0"/>
            </a:gradFill>
            <a:ln>
              <a:noFill/>
            </a:ln>
            <a:effectLst>
              <a:outerShdw blurRad="314325" algn="bl" rotWithShape="0">
                <a:schemeClr val="accent6">
                  <a:alpha val="50000"/>
                </a:schemeClr>
              </a:outerShdw>
            </a:effectLst>
          </p:spPr>
        </p:sp>
      </p:grpSp>
      <p:sp>
        <p:nvSpPr>
          <p:cNvPr id="174" name="Google Shape;174;p12"/>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lt1"/>
            </a:gs>
            <a:gs pos="50000">
              <a:schemeClr val="lt1"/>
            </a:gs>
            <a:gs pos="76000">
              <a:schemeClr val="lt2"/>
            </a:gs>
            <a:gs pos="100000">
              <a:schemeClr val="lt2"/>
            </a:gs>
          </a:gsLst>
          <a:lin ang="10800025"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76900" y="836000"/>
            <a:ext cx="5464200" cy="396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1pPr>
            <a:lvl2pPr lvl="1" rtl="0">
              <a:lnSpc>
                <a:spcPct val="90000"/>
              </a:lnSpc>
              <a:spcBef>
                <a:spcPts val="0"/>
              </a:spcBef>
              <a:spcAft>
                <a:spcPts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2pPr>
            <a:lvl3pPr lvl="2" rtl="0">
              <a:lnSpc>
                <a:spcPct val="90000"/>
              </a:lnSpc>
              <a:spcBef>
                <a:spcPts val="0"/>
              </a:spcBef>
              <a:spcAft>
                <a:spcPts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3pPr>
            <a:lvl4pPr lvl="3" rtl="0">
              <a:lnSpc>
                <a:spcPct val="90000"/>
              </a:lnSpc>
              <a:spcBef>
                <a:spcPts val="0"/>
              </a:spcBef>
              <a:spcAft>
                <a:spcPts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4pPr>
            <a:lvl5pPr lvl="4" rtl="0">
              <a:lnSpc>
                <a:spcPct val="90000"/>
              </a:lnSpc>
              <a:spcBef>
                <a:spcPts val="0"/>
              </a:spcBef>
              <a:spcAft>
                <a:spcPts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5pPr>
            <a:lvl6pPr lvl="5" rtl="0">
              <a:lnSpc>
                <a:spcPct val="90000"/>
              </a:lnSpc>
              <a:spcBef>
                <a:spcPts val="0"/>
              </a:spcBef>
              <a:spcAft>
                <a:spcPts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6pPr>
            <a:lvl7pPr lvl="6" rtl="0">
              <a:lnSpc>
                <a:spcPct val="90000"/>
              </a:lnSpc>
              <a:spcBef>
                <a:spcPts val="0"/>
              </a:spcBef>
              <a:spcAft>
                <a:spcPts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7pPr>
            <a:lvl8pPr lvl="7" rtl="0">
              <a:lnSpc>
                <a:spcPct val="90000"/>
              </a:lnSpc>
              <a:spcBef>
                <a:spcPts val="0"/>
              </a:spcBef>
              <a:spcAft>
                <a:spcPts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8pPr>
            <a:lvl9pPr lvl="8" rtl="0">
              <a:lnSpc>
                <a:spcPct val="90000"/>
              </a:lnSpc>
              <a:spcBef>
                <a:spcPts val="0"/>
              </a:spcBef>
              <a:spcAft>
                <a:spcPts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9pPr>
          </a:lstStyle>
          <a:p>
            <a:endParaRPr/>
          </a:p>
        </p:txBody>
      </p:sp>
      <p:sp>
        <p:nvSpPr>
          <p:cNvPr id="7" name="Google Shape;7;p1"/>
          <p:cNvSpPr txBox="1">
            <a:spLocks noGrp="1"/>
          </p:cNvSpPr>
          <p:nvPr>
            <p:ph type="body" idx="1"/>
          </p:nvPr>
        </p:nvSpPr>
        <p:spPr>
          <a:xfrm>
            <a:off x="2976900" y="1506350"/>
            <a:ext cx="5464200" cy="2858700"/>
          </a:xfrm>
          <a:prstGeom prst="rect">
            <a:avLst/>
          </a:prstGeom>
          <a:noFill/>
          <a:ln>
            <a:noFill/>
          </a:ln>
        </p:spPr>
        <p:txBody>
          <a:bodyPr spcFirstLastPara="1" wrap="square" lIns="0" tIns="0" rIns="0" bIns="0" anchor="t" anchorCtr="0">
            <a:noAutofit/>
          </a:bodyPr>
          <a:lstStyle>
            <a:lvl1pPr marL="457200" lvl="0" indent="-381000" rtl="0">
              <a:spcBef>
                <a:spcPts val="0"/>
              </a:spcBef>
              <a:spcAft>
                <a:spcPts val="0"/>
              </a:spcAft>
              <a:buClr>
                <a:schemeClr val="accent1"/>
              </a:buClr>
              <a:buSzPts val="2400"/>
              <a:buFont typeface="IBM Plex Sans Light"/>
              <a:buChar char="▸"/>
              <a:defRPr sz="2400">
                <a:solidFill>
                  <a:schemeClr val="dk1"/>
                </a:solidFill>
                <a:latin typeface="IBM Plex Sans Light"/>
                <a:ea typeface="IBM Plex Sans Light"/>
                <a:cs typeface="IBM Plex Sans Light"/>
                <a:sym typeface="IBM Plex Sans Light"/>
              </a:defRPr>
            </a:lvl1pPr>
            <a:lvl2pPr marL="914400" lvl="1" indent="-381000" rtl="0">
              <a:spcBef>
                <a:spcPts val="600"/>
              </a:spcBef>
              <a:spcAft>
                <a:spcPts val="0"/>
              </a:spcAft>
              <a:buClr>
                <a:schemeClr val="accent1"/>
              </a:buClr>
              <a:buSzPts val="2400"/>
              <a:buFont typeface="IBM Plex Sans Light"/>
              <a:buChar char="▹"/>
              <a:defRPr sz="2400">
                <a:solidFill>
                  <a:schemeClr val="dk1"/>
                </a:solidFill>
                <a:latin typeface="IBM Plex Sans Light"/>
                <a:ea typeface="IBM Plex Sans Light"/>
                <a:cs typeface="IBM Plex Sans Light"/>
                <a:sym typeface="IBM Plex Sans Light"/>
              </a:defRPr>
            </a:lvl2pPr>
            <a:lvl3pPr marL="1371600" lvl="2" indent="-381000" rtl="0">
              <a:spcBef>
                <a:spcPts val="600"/>
              </a:spcBef>
              <a:spcAft>
                <a:spcPts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3pPr>
            <a:lvl4pPr marL="1828800" lvl="3" indent="-381000" rtl="0">
              <a:spcBef>
                <a:spcPts val="600"/>
              </a:spcBef>
              <a:spcAft>
                <a:spcPts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4pPr>
            <a:lvl5pPr marL="2286000" lvl="4" indent="-381000" rtl="0">
              <a:spcBef>
                <a:spcPts val="600"/>
              </a:spcBef>
              <a:spcAft>
                <a:spcPts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5pPr>
            <a:lvl6pPr marL="2743200" lvl="5" indent="-381000" rtl="0">
              <a:spcBef>
                <a:spcPts val="600"/>
              </a:spcBef>
              <a:spcAft>
                <a:spcPts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6pPr>
            <a:lvl7pPr marL="3200400" lvl="6" indent="-381000" rtl="0">
              <a:spcBef>
                <a:spcPts val="600"/>
              </a:spcBef>
              <a:spcAft>
                <a:spcPts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7pPr>
            <a:lvl8pPr marL="3657600" lvl="7" indent="-381000" rtl="0">
              <a:spcBef>
                <a:spcPts val="600"/>
              </a:spcBef>
              <a:spcAft>
                <a:spcPts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8pPr>
            <a:lvl9pPr marL="4114800" lvl="8" indent="-381000" rtl="0">
              <a:spcBef>
                <a:spcPts val="600"/>
              </a:spcBef>
              <a:spcAft>
                <a:spcPts val="60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9pPr>
          </a:lstStyle>
          <a:p>
            <a:endParaRPr/>
          </a:p>
        </p:txBody>
      </p:sp>
      <p:sp>
        <p:nvSpPr>
          <p:cNvPr id="8" name="Google Shape;8;p1"/>
          <p:cNvSpPr txBox="1">
            <a:spLocks noGrp="1"/>
          </p:cNvSpPr>
          <p:nvPr>
            <p:ph type="sldNum" idx="12"/>
          </p:nvPr>
        </p:nvSpPr>
        <p:spPr>
          <a:xfrm>
            <a:off x="228600" y="4718604"/>
            <a:ext cx="369900" cy="251100"/>
          </a:xfrm>
          <a:prstGeom prst="rect">
            <a:avLst/>
          </a:prstGeom>
          <a:noFill/>
          <a:ln>
            <a:noFill/>
          </a:ln>
        </p:spPr>
        <p:txBody>
          <a:bodyPr spcFirstLastPara="1" wrap="square" lIns="0" tIns="0" rIns="0" bIns="0" anchor="ctr" anchorCtr="0">
            <a:noAutofit/>
          </a:bodyPr>
          <a:lstStyle>
            <a:lvl1pPr lvl="0" rtl="0">
              <a:buNone/>
              <a:defRPr b="1">
                <a:solidFill>
                  <a:schemeClr val="lt1"/>
                </a:solidFill>
                <a:latin typeface="IBM Plex Serif"/>
                <a:ea typeface="IBM Plex Serif"/>
                <a:cs typeface="IBM Plex Serif"/>
                <a:sym typeface="IBM Plex Serif"/>
              </a:defRPr>
            </a:lvl1pPr>
            <a:lvl2pPr lvl="1" rtl="0">
              <a:buNone/>
              <a:defRPr b="1">
                <a:solidFill>
                  <a:schemeClr val="lt1"/>
                </a:solidFill>
                <a:latin typeface="IBM Plex Serif"/>
                <a:ea typeface="IBM Plex Serif"/>
                <a:cs typeface="IBM Plex Serif"/>
                <a:sym typeface="IBM Plex Serif"/>
              </a:defRPr>
            </a:lvl2pPr>
            <a:lvl3pPr lvl="2" rtl="0">
              <a:buNone/>
              <a:defRPr b="1">
                <a:solidFill>
                  <a:schemeClr val="lt1"/>
                </a:solidFill>
                <a:latin typeface="IBM Plex Serif"/>
                <a:ea typeface="IBM Plex Serif"/>
                <a:cs typeface="IBM Plex Serif"/>
                <a:sym typeface="IBM Plex Serif"/>
              </a:defRPr>
            </a:lvl3pPr>
            <a:lvl4pPr lvl="3" rtl="0">
              <a:buNone/>
              <a:defRPr b="1">
                <a:solidFill>
                  <a:schemeClr val="lt1"/>
                </a:solidFill>
                <a:latin typeface="IBM Plex Serif"/>
                <a:ea typeface="IBM Plex Serif"/>
                <a:cs typeface="IBM Plex Serif"/>
                <a:sym typeface="IBM Plex Serif"/>
              </a:defRPr>
            </a:lvl4pPr>
            <a:lvl5pPr lvl="4" rtl="0">
              <a:buNone/>
              <a:defRPr b="1">
                <a:solidFill>
                  <a:schemeClr val="lt1"/>
                </a:solidFill>
                <a:latin typeface="IBM Plex Serif"/>
                <a:ea typeface="IBM Plex Serif"/>
                <a:cs typeface="IBM Plex Serif"/>
                <a:sym typeface="IBM Plex Serif"/>
              </a:defRPr>
            </a:lvl5pPr>
            <a:lvl6pPr lvl="5" rtl="0">
              <a:buNone/>
              <a:defRPr b="1">
                <a:solidFill>
                  <a:schemeClr val="lt1"/>
                </a:solidFill>
                <a:latin typeface="IBM Plex Serif"/>
                <a:ea typeface="IBM Plex Serif"/>
                <a:cs typeface="IBM Plex Serif"/>
                <a:sym typeface="IBM Plex Serif"/>
              </a:defRPr>
            </a:lvl6pPr>
            <a:lvl7pPr lvl="6" rtl="0">
              <a:buNone/>
              <a:defRPr b="1">
                <a:solidFill>
                  <a:schemeClr val="lt1"/>
                </a:solidFill>
                <a:latin typeface="IBM Plex Serif"/>
                <a:ea typeface="IBM Plex Serif"/>
                <a:cs typeface="IBM Plex Serif"/>
                <a:sym typeface="IBM Plex Serif"/>
              </a:defRPr>
            </a:lvl7pPr>
            <a:lvl8pPr lvl="7" rtl="0">
              <a:buNone/>
              <a:defRPr b="1">
                <a:solidFill>
                  <a:schemeClr val="lt1"/>
                </a:solidFill>
                <a:latin typeface="IBM Plex Serif"/>
                <a:ea typeface="IBM Plex Serif"/>
                <a:cs typeface="IBM Plex Serif"/>
                <a:sym typeface="IBM Plex Serif"/>
              </a:defRPr>
            </a:lvl8pPr>
            <a:lvl9pPr lvl="8" rtl="0">
              <a:buNone/>
              <a:defRPr b="1">
                <a:solidFill>
                  <a:schemeClr val="lt1"/>
                </a:solidFill>
                <a:latin typeface="IBM Plex Serif"/>
                <a:ea typeface="IBM Plex Serif"/>
                <a:cs typeface="IBM Plex Serif"/>
                <a:sym typeface="IBM Plex Serif"/>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4" r:id="rId5"/>
    <p:sldLayoutId id="2147483657" r:id="rId6"/>
    <p:sldLayoutId id="2147483658"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www.wordsofcolour.co.uk/"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hyperlink" Target="https://pixabay.com/" TargetMode="External"/><Relationship Id="rId5" Type="http://schemas.openxmlformats.org/officeDocument/2006/relationships/hyperlink" Target="https://unsplash.com/images/stock/royalty-free" TargetMode="External"/><Relationship Id="rId4" Type="http://schemas.openxmlformats.org/officeDocument/2006/relationships/hyperlink" Target="https://www.pexels.com/royalty-free-images/"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blog.hootsuite.com/how-to-use-hashtags/"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blog.hootsuite.com/how-to-use-hashtags/"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www.kickstarter.com/articles/70-ideas-funding-creative-work-paying-yourself-quarantine?ref=section-homepage-promo-70-ideas-for-funding-your-creative-workand-paying-yourselfin-quarantine"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crowdfundchampion.com/directory/#C"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hyperlink" Target="https://startups.co.uk/crowdfunding-platforms-an-a-z-directory/" TargetMode="External"/><Relationship Id="rId5" Type="http://schemas.openxmlformats.org/officeDocument/2006/relationships/hyperlink" Target="http://eurocrowd.org/directory-of-members/" TargetMode="External"/><Relationship Id="rId4" Type="http://schemas.openxmlformats.org/officeDocument/2006/relationships/hyperlink" Target="http://raisemoney.com/raise-money-search-directory-top-crowdfunding-sites/"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unsplash.com/&amp;utm_source=slidescarnival"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4"/>
          <p:cNvSpPr txBox="1">
            <a:spLocks noGrp="1"/>
          </p:cNvSpPr>
          <p:nvPr>
            <p:ph type="ctrTitle"/>
          </p:nvPr>
        </p:nvSpPr>
        <p:spPr>
          <a:xfrm>
            <a:off x="685800" y="660050"/>
            <a:ext cx="4494300" cy="2265300"/>
          </a:xfrm>
          <a:prstGeom prst="rect">
            <a:avLst/>
          </a:prstGeom>
        </p:spPr>
        <p:txBody>
          <a:bodyPr spcFirstLastPara="1" wrap="square" lIns="0" tIns="0" rIns="0" bIns="0" anchor="t" anchorCtr="0">
            <a:noAutofit/>
          </a:bodyPr>
          <a:lstStyle/>
          <a:p>
            <a:r>
              <a:rPr lang="en-GB" dirty="0"/>
              <a:t>Managing your brand PR: An introduction with Joy Francis </a:t>
            </a:r>
            <a:br>
              <a:rPr lang="en-GB" dirty="0"/>
            </a:br>
            <a:r>
              <a:rPr lang="en-GB" sz="2800" dirty="0">
                <a:solidFill>
                  <a:schemeClr val="tx1"/>
                </a:solidFill>
              </a:rPr>
              <a:t>For </a:t>
            </a:r>
            <a:r>
              <a:rPr lang="en-GB" sz="2800" dirty="0" err="1">
                <a:solidFill>
                  <a:schemeClr val="tx1"/>
                </a:solidFill>
              </a:rPr>
              <a:t>BookTrust</a:t>
            </a:r>
            <a:r>
              <a:rPr lang="en-GB" sz="2800" dirty="0">
                <a:solidFill>
                  <a:schemeClr val="tx1"/>
                </a:solidFill>
              </a:rPr>
              <a:t> Represents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Shape 277"/>
        <p:cNvGrpSpPr/>
        <p:nvPr/>
      </p:nvGrpSpPr>
      <p:grpSpPr>
        <a:xfrm>
          <a:off x="0" y="0"/>
          <a:ext cx="0" cy="0"/>
          <a:chOff x="0" y="0"/>
          <a:chExt cx="0" cy="0"/>
        </a:xfrm>
      </p:grpSpPr>
      <p:sp>
        <p:nvSpPr>
          <p:cNvPr id="279" name="Google Shape;279;p24"/>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10</a:t>
            </a:fld>
            <a:endParaRPr/>
          </a:p>
        </p:txBody>
      </p:sp>
      <p:sp>
        <p:nvSpPr>
          <p:cNvPr id="6" name="Google Shape;278;p24">
            <a:extLst>
              <a:ext uri="{FF2B5EF4-FFF2-40B4-BE49-F238E27FC236}">
                <a16:creationId xmlns:a16="http://schemas.microsoft.com/office/drawing/2014/main" id="{071BAA02-2909-4E45-BC20-140DA07BF19C}"/>
              </a:ext>
            </a:extLst>
          </p:cNvPr>
          <p:cNvSpPr txBox="1">
            <a:spLocks noGrp="1"/>
          </p:cNvSpPr>
          <p:nvPr>
            <p:ph type="title"/>
          </p:nvPr>
        </p:nvSpPr>
        <p:spPr>
          <a:xfrm>
            <a:off x="4572001" y="3778786"/>
            <a:ext cx="4472848" cy="1008189"/>
          </a:xfrm>
          <a:prstGeom prst="rect">
            <a:avLst/>
          </a:prstGeom>
        </p:spPr>
        <p:txBody>
          <a:bodyPr spcFirstLastPara="1" wrap="square" lIns="0" tIns="0" rIns="0" bIns="0" anchor="b" anchorCtr="0">
            <a:noAutofit/>
          </a:bodyPr>
          <a:lstStyle/>
          <a:p>
            <a:pPr lvl="0" algn="r"/>
            <a:r>
              <a:rPr lang="en-GB" dirty="0">
                <a:solidFill>
                  <a:schemeClr val="bg1"/>
                </a:solidFill>
              </a:rPr>
              <a:t>Branding is usually associated with name (</a:t>
            </a:r>
            <a:r>
              <a:rPr lang="en-GB" dirty="0" err="1">
                <a:solidFill>
                  <a:schemeClr val="accent1">
                    <a:lumMod val="60000"/>
                    <a:lumOff val="40000"/>
                  </a:schemeClr>
                </a:solidFill>
              </a:rPr>
              <a:t>Beyonce</a:t>
            </a:r>
            <a:r>
              <a:rPr lang="en-GB" dirty="0">
                <a:solidFill>
                  <a:schemeClr val="bg1"/>
                </a:solidFill>
              </a:rPr>
              <a:t>), symbol (</a:t>
            </a:r>
            <a:r>
              <a:rPr lang="en-GB" dirty="0">
                <a:solidFill>
                  <a:schemeClr val="accent1">
                    <a:lumMod val="60000"/>
                    <a:lumOff val="40000"/>
                  </a:schemeClr>
                </a:solidFill>
              </a:rPr>
              <a:t>Nike</a:t>
            </a:r>
            <a:r>
              <a:rPr lang="en-GB" dirty="0">
                <a:solidFill>
                  <a:schemeClr val="bg1"/>
                </a:solidFill>
              </a:rPr>
              <a:t>) or design (</a:t>
            </a:r>
            <a:r>
              <a:rPr lang="en-GB" dirty="0">
                <a:solidFill>
                  <a:schemeClr val="accent1">
                    <a:lumMod val="60000"/>
                    <a:lumOff val="40000"/>
                  </a:schemeClr>
                </a:solidFill>
              </a:rPr>
              <a:t>the Mini</a:t>
            </a:r>
            <a:r>
              <a:rPr lang="en-GB" dirty="0">
                <a:solidFill>
                  <a:schemeClr val="bg1"/>
                </a:solidFill>
              </a:rPr>
              <a:t>) that is easily identifiable as belonging to a person or company. This helps your target audience to identify your product and distinguish it from others</a:t>
            </a:r>
            <a:r>
              <a:rPr lang="en-GB" dirty="0"/>
              <a:t> </a:t>
            </a:r>
            <a:r>
              <a:rPr lang="en" dirty="0">
                <a:solidFill>
                  <a:schemeClr val="bg1"/>
                </a:solidFill>
              </a:rPr>
              <a:t>.</a:t>
            </a:r>
            <a:endParaRPr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8" name="Google Shape;248;p20"/>
          <p:cNvSpPr txBox="1">
            <a:spLocks noGrp="1"/>
          </p:cNvSpPr>
          <p:nvPr>
            <p:ph type="body" idx="1"/>
          </p:nvPr>
        </p:nvSpPr>
        <p:spPr>
          <a:xfrm>
            <a:off x="2892056" y="361507"/>
            <a:ext cx="6092456" cy="4003543"/>
          </a:xfrm>
          <a:prstGeom prst="rect">
            <a:avLst/>
          </a:prstGeom>
        </p:spPr>
        <p:txBody>
          <a:bodyPr spcFirstLastPara="1" wrap="square" lIns="0" tIns="0" rIns="0" bIns="0" anchor="t" anchorCtr="0">
            <a:noAutofit/>
          </a:bodyPr>
          <a:lstStyle/>
          <a:p>
            <a:pPr marL="76200" indent="0">
              <a:buNone/>
            </a:pPr>
            <a:endParaRPr lang="en-GB" sz="1100" b="1" dirty="0"/>
          </a:p>
          <a:p>
            <a:pPr eaLnBrk="1" hangingPunct="1"/>
            <a:r>
              <a:rPr lang="en-GB" altLang="en-US" b="1" dirty="0">
                <a:solidFill>
                  <a:schemeClr val="tx1"/>
                </a:solidFill>
              </a:rPr>
              <a:t>Personality</a:t>
            </a:r>
            <a:r>
              <a:rPr lang="en-GB" altLang="en-US" dirty="0">
                <a:solidFill>
                  <a:schemeClr val="tx1"/>
                </a:solidFill>
              </a:rPr>
              <a:t> – What is the public image, emotion and quality that is associated with your brand?</a:t>
            </a:r>
          </a:p>
          <a:p>
            <a:pPr eaLnBrk="1" hangingPunct="1"/>
            <a:endParaRPr lang="en-GB" altLang="en-US" dirty="0">
              <a:solidFill>
                <a:schemeClr val="tx1"/>
              </a:solidFill>
            </a:endParaRPr>
          </a:p>
          <a:p>
            <a:pPr eaLnBrk="1" hangingPunct="1"/>
            <a:r>
              <a:rPr lang="en-GB" altLang="en-US" b="1" dirty="0">
                <a:solidFill>
                  <a:schemeClr val="tx1"/>
                </a:solidFill>
              </a:rPr>
              <a:t>Promise</a:t>
            </a:r>
            <a:r>
              <a:rPr lang="en-GB" altLang="en-US" dirty="0">
                <a:solidFill>
                  <a:schemeClr val="tx1"/>
                </a:solidFill>
              </a:rPr>
              <a:t> – What ‘guarantees’ come with engaging with your brand?</a:t>
            </a:r>
          </a:p>
          <a:p>
            <a:pPr eaLnBrk="1" hangingPunct="1"/>
            <a:endParaRPr lang="en-GB" altLang="en-US" dirty="0">
              <a:solidFill>
                <a:schemeClr val="tx1"/>
              </a:solidFill>
            </a:endParaRPr>
          </a:p>
          <a:p>
            <a:pPr eaLnBrk="1" hangingPunct="1"/>
            <a:r>
              <a:rPr lang="en-GB" altLang="en-US" b="1" dirty="0">
                <a:solidFill>
                  <a:schemeClr val="tx1"/>
                </a:solidFill>
              </a:rPr>
              <a:t>USP</a:t>
            </a:r>
            <a:r>
              <a:rPr lang="en-GB" altLang="en-US" dirty="0">
                <a:solidFill>
                  <a:schemeClr val="tx1"/>
                </a:solidFill>
              </a:rPr>
              <a:t> – What is the one thing that you do exceptionally well?</a:t>
            </a:r>
          </a:p>
          <a:p>
            <a:pPr eaLnBrk="1" hangingPunct="1"/>
            <a:endParaRPr lang="en-GB" altLang="en-US" dirty="0">
              <a:solidFill>
                <a:schemeClr val="tx1"/>
              </a:solidFill>
            </a:endParaRPr>
          </a:p>
          <a:p>
            <a:pPr eaLnBrk="1" hangingPunct="1"/>
            <a:r>
              <a:rPr lang="en-GB" altLang="en-US" b="1" dirty="0">
                <a:solidFill>
                  <a:schemeClr val="tx1"/>
                </a:solidFill>
              </a:rPr>
              <a:t>Benefits</a:t>
            </a:r>
            <a:r>
              <a:rPr lang="en-GB" altLang="en-US" dirty="0">
                <a:solidFill>
                  <a:schemeClr val="tx1"/>
                </a:solidFill>
              </a:rPr>
              <a:t> – What benefits will your followers / readers gain by buying your books/products</a:t>
            </a:r>
            <a:r>
              <a:rPr lang="en-GB" altLang="en-US" dirty="0">
                <a:solidFill>
                  <a:srgbClr val="00396D"/>
                </a:solidFill>
              </a:rPr>
              <a:t>?</a:t>
            </a:r>
          </a:p>
        </p:txBody>
      </p:sp>
      <p:sp>
        <p:nvSpPr>
          <p:cNvPr id="249" name="Google Shape;249;p20"/>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11</a:t>
            </a:fld>
            <a:endParaRPr/>
          </a:p>
        </p:txBody>
      </p:sp>
    </p:spTree>
    <p:extLst>
      <p:ext uri="{BB962C8B-B14F-4D97-AF65-F5344CB8AC3E}">
        <p14:creationId xmlns:p14="http://schemas.microsoft.com/office/powerpoint/2010/main" val="1336728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9"/>
          <p:cNvSpPr txBox="1">
            <a:spLocks noGrp="1"/>
          </p:cNvSpPr>
          <p:nvPr>
            <p:ph type="body" idx="1"/>
          </p:nvPr>
        </p:nvSpPr>
        <p:spPr>
          <a:xfrm>
            <a:off x="797443" y="643275"/>
            <a:ext cx="5050464" cy="3853200"/>
          </a:xfrm>
          <a:prstGeom prst="rect">
            <a:avLst/>
          </a:prstGeom>
        </p:spPr>
        <p:txBody>
          <a:bodyPr spcFirstLastPara="1" wrap="square" lIns="0" tIns="0" rIns="0" bIns="0" anchor="t" anchorCtr="0">
            <a:noAutofit/>
          </a:bodyPr>
          <a:lstStyle/>
          <a:p>
            <a:pPr marL="0" lvl="0" indent="0">
              <a:spcAft>
                <a:spcPts val="600"/>
              </a:spcAft>
              <a:buNone/>
            </a:pPr>
            <a:r>
              <a:rPr lang="en-GB" altLang="en-US" dirty="0">
                <a:solidFill>
                  <a:schemeClr val="bg1"/>
                </a:solidFill>
                <a:cs typeface="Arial" panose="020B0604020202020204" pitchFamily="34" charset="0"/>
              </a:rPr>
              <a:t>‘A unique selling point or proposition is what differentiates your product, service or organisation from those of your peers or competitors. It singles you out in the minds of customers.’</a:t>
            </a:r>
            <a:endParaRPr dirty="0"/>
          </a:p>
        </p:txBody>
      </p:sp>
      <p:sp>
        <p:nvSpPr>
          <p:cNvPr id="242" name="Google Shape;242;p19"/>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12</a:t>
            </a:fld>
            <a:endParaRPr/>
          </a:p>
        </p:txBody>
      </p:sp>
    </p:spTree>
    <p:extLst>
      <p:ext uri="{BB962C8B-B14F-4D97-AF65-F5344CB8AC3E}">
        <p14:creationId xmlns:p14="http://schemas.microsoft.com/office/powerpoint/2010/main" val="223558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7"/>
          <p:cNvSpPr txBox="1">
            <a:spLocks noGrp="1"/>
          </p:cNvSpPr>
          <p:nvPr>
            <p:ph type="ctrTitle"/>
          </p:nvPr>
        </p:nvSpPr>
        <p:spPr>
          <a:xfrm>
            <a:off x="3690651" y="1679944"/>
            <a:ext cx="4767648" cy="207680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4800" dirty="0"/>
              <a:t>Who is the audience for your product?</a:t>
            </a:r>
            <a:endParaRPr sz="4800" dirty="0"/>
          </a:p>
        </p:txBody>
      </p:sp>
      <p:sp>
        <p:nvSpPr>
          <p:cNvPr id="216" name="Google Shape;216;p17"/>
          <p:cNvSpPr txBox="1"/>
          <p:nvPr/>
        </p:nvSpPr>
        <p:spPr>
          <a:xfrm>
            <a:off x="0" y="0"/>
            <a:ext cx="1554600" cy="5143500"/>
          </a:xfrm>
          <a:prstGeom prst="rect">
            <a:avLst/>
          </a:prstGeom>
          <a:noFill/>
          <a:ln>
            <a:noFill/>
          </a:ln>
          <a:effectLst>
            <a:outerShdw blurRad="114300" dist="38100" dir="5400000" algn="bl" rotWithShape="0">
              <a:schemeClr val="accent6">
                <a:alpha val="23000"/>
              </a:schemeClr>
            </a:outerShdw>
          </a:effectLst>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7200" b="1" dirty="0">
                <a:solidFill>
                  <a:schemeClr val="lt1"/>
                </a:solidFill>
                <a:latin typeface="IBM Plex Serif"/>
                <a:ea typeface="IBM Plex Sans Light"/>
                <a:cs typeface="IBM Plex Sans Light"/>
                <a:sym typeface="IBM Plex Serif"/>
              </a:rPr>
              <a:t>4</a:t>
            </a:r>
            <a:endParaRPr sz="7200" dirty="0">
              <a:solidFill>
                <a:schemeClr val="lt1"/>
              </a:solidFill>
              <a:latin typeface="IBM Plex Sans Light"/>
              <a:ea typeface="IBM Plex Sans Light"/>
              <a:cs typeface="IBM Plex Sans Light"/>
              <a:sym typeface="IBM Plex Sans Light"/>
            </a:endParaRPr>
          </a:p>
        </p:txBody>
      </p:sp>
    </p:spTree>
    <p:extLst>
      <p:ext uri="{BB962C8B-B14F-4D97-AF65-F5344CB8AC3E}">
        <p14:creationId xmlns:p14="http://schemas.microsoft.com/office/powerpoint/2010/main" val="2857277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77"/>
        <p:cNvGrpSpPr/>
        <p:nvPr/>
      </p:nvGrpSpPr>
      <p:grpSpPr>
        <a:xfrm>
          <a:off x="0" y="0"/>
          <a:ext cx="0" cy="0"/>
          <a:chOff x="0" y="0"/>
          <a:chExt cx="0" cy="0"/>
        </a:xfrm>
      </p:grpSpPr>
      <p:sp>
        <p:nvSpPr>
          <p:cNvPr id="279" name="Google Shape;279;p24"/>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14</a:t>
            </a:fld>
            <a:endParaRPr/>
          </a:p>
        </p:txBody>
      </p:sp>
    </p:spTree>
    <p:extLst>
      <p:ext uri="{BB962C8B-B14F-4D97-AF65-F5344CB8AC3E}">
        <p14:creationId xmlns:p14="http://schemas.microsoft.com/office/powerpoint/2010/main" val="2731145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2"/>
          <p:cNvSpPr txBox="1">
            <a:spLocks noGrp="1"/>
          </p:cNvSpPr>
          <p:nvPr>
            <p:ph type="title"/>
          </p:nvPr>
        </p:nvSpPr>
        <p:spPr>
          <a:xfrm>
            <a:off x="2976900" y="561860"/>
            <a:ext cx="5464200" cy="31783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400" b="0" dirty="0"/>
              <a:t>Target audience - An initial check</a:t>
            </a:r>
            <a:r>
              <a:rPr lang="en-GB" sz="2400" b="0" dirty="0"/>
              <a:t>list</a:t>
            </a:r>
            <a:endParaRPr sz="2400" b="0" dirty="0"/>
          </a:p>
        </p:txBody>
      </p:sp>
      <p:sp>
        <p:nvSpPr>
          <p:cNvPr id="263" name="Google Shape;263;p22"/>
          <p:cNvSpPr txBox="1">
            <a:spLocks noGrp="1"/>
          </p:cNvSpPr>
          <p:nvPr>
            <p:ph type="body" idx="1"/>
          </p:nvPr>
        </p:nvSpPr>
        <p:spPr>
          <a:xfrm>
            <a:off x="2976900" y="1506350"/>
            <a:ext cx="1702200" cy="132191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b="1" dirty="0"/>
              <a:t>One</a:t>
            </a:r>
            <a:endParaRPr b="1" dirty="0"/>
          </a:p>
          <a:p>
            <a:pPr marL="120650" lvl="0" indent="0">
              <a:buNone/>
            </a:pPr>
            <a:r>
              <a:rPr lang="en-GB" dirty="0"/>
              <a:t>Who will best help you achieve your goals? </a:t>
            </a:r>
          </a:p>
        </p:txBody>
      </p:sp>
      <p:sp>
        <p:nvSpPr>
          <p:cNvPr id="264" name="Google Shape;264;p22"/>
          <p:cNvSpPr txBox="1">
            <a:spLocks noGrp="1"/>
          </p:cNvSpPr>
          <p:nvPr>
            <p:ph type="body" idx="2"/>
          </p:nvPr>
        </p:nvSpPr>
        <p:spPr>
          <a:xfrm>
            <a:off x="4857876" y="1506350"/>
            <a:ext cx="1702200" cy="1460134"/>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b="1" dirty="0"/>
              <a:t>Two</a:t>
            </a:r>
            <a:endParaRPr b="1" dirty="0"/>
          </a:p>
          <a:p>
            <a:pPr marL="120650" lvl="0" indent="0">
              <a:buNone/>
            </a:pPr>
            <a:r>
              <a:rPr lang="en-GB" dirty="0"/>
              <a:t>What demographic groups are you trying to reach? </a:t>
            </a:r>
          </a:p>
        </p:txBody>
      </p:sp>
      <p:sp>
        <p:nvSpPr>
          <p:cNvPr id="265" name="Google Shape;265;p22"/>
          <p:cNvSpPr txBox="1">
            <a:spLocks noGrp="1"/>
          </p:cNvSpPr>
          <p:nvPr>
            <p:ph type="body" idx="3"/>
          </p:nvPr>
        </p:nvSpPr>
        <p:spPr>
          <a:xfrm>
            <a:off x="6738851" y="1506350"/>
            <a:ext cx="1702200" cy="132191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1" dirty="0"/>
              <a:t>Three</a:t>
            </a:r>
            <a:endParaRPr b="1" dirty="0"/>
          </a:p>
          <a:p>
            <a:pPr marL="120650" lvl="0" indent="0">
              <a:buNone/>
            </a:pPr>
            <a:r>
              <a:rPr lang="en-GB" dirty="0"/>
              <a:t>What do you know about the best ways to reach them?</a:t>
            </a:r>
          </a:p>
          <a:p>
            <a:pPr marL="0" lvl="0" indent="0" algn="l" rtl="0">
              <a:spcBef>
                <a:spcPts val="600"/>
              </a:spcBef>
              <a:spcAft>
                <a:spcPts val="600"/>
              </a:spcAft>
              <a:buNone/>
            </a:pPr>
            <a:endParaRPr dirty="0"/>
          </a:p>
        </p:txBody>
      </p:sp>
      <p:sp>
        <p:nvSpPr>
          <p:cNvPr id="266" name="Google Shape;266;p22"/>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15</a:t>
            </a:fld>
            <a:endParaRPr/>
          </a:p>
        </p:txBody>
      </p:sp>
      <p:sp>
        <p:nvSpPr>
          <p:cNvPr id="7" name="Google Shape;263;p22">
            <a:extLst>
              <a:ext uri="{FF2B5EF4-FFF2-40B4-BE49-F238E27FC236}">
                <a16:creationId xmlns:a16="http://schemas.microsoft.com/office/drawing/2014/main" id="{FE5BAB88-771A-4BA8-9335-29CF8FCD505D}"/>
              </a:ext>
            </a:extLst>
          </p:cNvPr>
          <p:cNvSpPr txBox="1">
            <a:spLocks/>
          </p:cNvSpPr>
          <p:nvPr/>
        </p:nvSpPr>
        <p:spPr>
          <a:xfrm>
            <a:off x="3155675" y="3240534"/>
            <a:ext cx="1702200" cy="16036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6550" algn="l" rtl="0">
              <a:lnSpc>
                <a:spcPct val="100000"/>
              </a:lnSpc>
              <a:spcBef>
                <a:spcPts val="0"/>
              </a:spcBef>
              <a:spcAft>
                <a:spcPts val="0"/>
              </a:spcAft>
              <a:buClr>
                <a:schemeClr val="accent1"/>
              </a:buClr>
              <a:buSzPts val="1700"/>
              <a:buFont typeface="IBM Plex Sans Light"/>
              <a:buChar char="▸"/>
              <a:defRPr sz="1700" b="0" i="0" u="none" strike="noStrike" cap="none">
                <a:solidFill>
                  <a:schemeClr val="dk1"/>
                </a:solidFill>
                <a:latin typeface="IBM Plex Sans Light"/>
                <a:ea typeface="IBM Plex Sans Light"/>
                <a:cs typeface="IBM Plex Sans Light"/>
                <a:sym typeface="IBM Plex Sans Light"/>
              </a:defRPr>
            </a:lvl1pPr>
            <a:lvl2pPr marL="914400" marR="0" lvl="1" indent="-336550" algn="l" rtl="0">
              <a:lnSpc>
                <a:spcPct val="100000"/>
              </a:lnSpc>
              <a:spcBef>
                <a:spcPts val="600"/>
              </a:spcBef>
              <a:spcAft>
                <a:spcPts val="0"/>
              </a:spcAft>
              <a:buClr>
                <a:schemeClr val="accent1"/>
              </a:buClr>
              <a:buSzPts val="1700"/>
              <a:buFont typeface="IBM Plex Sans Light"/>
              <a:buChar char="▹"/>
              <a:defRPr sz="1700" b="0" i="0" u="none" strike="noStrike" cap="none">
                <a:solidFill>
                  <a:schemeClr val="dk1"/>
                </a:solidFill>
                <a:latin typeface="IBM Plex Sans Light"/>
                <a:ea typeface="IBM Plex Sans Light"/>
                <a:cs typeface="IBM Plex Sans Light"/>
                <a:sym typeface="IBM Plex Sans Light"/>
              </a:defRPr>
            </a:lvl2pPr>
            <a:lvl3pPr marL="1371600" marR="0" lvl="2" indent="-336550" algn="l" rtl="0">
              <a:lnSpc>
                <a:spcPct val="100000"/>
              </a:lnSpc>
              <a:spcBef>
                <a:spcPts val="600"/>
              </a:spcBef>
              <a:spcAft>
                <a:spcPts val="0"/>
              </a:spcAft>
              <a:buClr>
                <a:schemeClr val="lt2"/>
              </a:buClr>
              <a:buSzPts val="1700"/>
              <a:buFont typeface="IBM Plex Sans Light"/>
              <a:buChar char="■"/>
              <a:defRPr sz="1700" b="0" i="0" u="none" strike="noStrike" cap="none">
                <a:solidFill>
                  <a:schemeClr val="dk1"/>
                </a:solidFill>
                <a:latin typeface="IBM Plex Sans Light"/>
                <a:ea typeface="IBM Plex Sans Light"/>
                <a:cs typeface="IBM Plex Sans Light"/>
                <a:sym typeface="IBM Plex Sans Light"/>
              </a:defRPr>
            </a:lvl3pPr>
            <a:lvl4pPr marL="1828800" marR="0" lvl="3" indent="-336550" algn="l" rtl="0">
              <a:lnSpc>
                <a:spcPct val="100000"/>
              </a:lnSpc>
              <a:spcBef>
                <a:spcPts val="600"/>
              </a:spcBef>
              <a:spcAft>
                <a:spcPts val="0"/>
              </a:spcAft>
              <a:buClr>
                <a:schemeClr val="lt2"/>
              </a:buClr>
              <a:buSzPts val="1700"/>
              <a:buFont typeface="IBM Plex Sans Light"/>
              <a:buChar char="●"/>
              <a:defRPr sz="1700" b="0" i="0" u="none" strike="noStrike" cap="none">
                <a:solidFill>
                  <a:schemeClr val="dk1"/>
                </a:solidFill>
                <a:latin typeface="IBM Plex Sans Light"/>
                <a:ea typeface="IBM Plex Sans Light"/>
                <a:cs typeface="IBM Plex Sans Light"/>
                <a:sym typeface="IBM Plex Sans Light"/>
              </a:defRPr>
            </a:lvl4pPr>
            <a:lvl5pPr marL="2286000" marR="0" lvl="4" indent="-336550" algn="l" rtl="0">
              <a:lnSpc>
                <a:spcPct val="100000"/>
              </a:lnSpc>
              <a:spcBef>
                <a:spcPts val="600"/>
              </a:spcBef>
              <a:spcAft>
                <a:spcPts val="0"/>
              </a:spcAft>
              <a:buClr>
                <a:schemeClr val="lt2"/>
              </a:buClr>
              <a:buSzPts val="1700"/>
              <a:buFont typeface="IBM Plex Sans Light"/>
              <a:buChar char="○"/>
              <a:defRPr sz="1700" b="0" i="0" u="none" strike="noStrike" cap="none">
                <a:solidFill>
                  <a:schemeClr val="dk1"/>
                </a:solidFill>
                <a:latin typeface="IBM Plex Sans Light"/>
                <a:ea typeface="IBM Plex Sans Light"/>
                <a:cs typeface="IBM Plex Sans Light"/>
                <a:sym typeface="IBM Plex Sans Light"/>
              </a:defRPr>
            </a:lvl5pPr>
            <a:lvl6pPr marL="2743200" marR="0" lvl="5" indent="-336550" algn="l" rtl="0">
              <a:lnSpc>
                <a:spcPct val="100000"/>
              </a:lnSpc>
              <a:spcBef>
                <a:spcPts val="600"/>
              </a:spcBef>
              <a:spcAft>
                <a:spcPts val="0"/>
              </a:spcAft>
              <a:buClr>
                <a:schemeClr val="lt2"/>
              </a:buClr>
              <a:buSzPts val="1700"/>
              <a:buFont typeface="IBM Plex Sans Light"/>
              <a:buChar char="■"/>
              <a:defRPr sz="1700" b="0" i="0" u="none" strike="noStrike" cap="none">
                <a:solidFill>
                  <a:schemeClr val="dk1"/>
                </a:solidFill>
                <a:latin typeface="IBM Plex Sans Light"/>
                <a:ea typeface="IBM Plex Sans Light"/>
                <a:cs typeface="IBM Plex Sans Light"/>
                <a:sym typeface="IBM Plex Sans Light"/>
              </a:defRPr>
            </a:lvl6pPr>
            <a:lvl7pPr marL="3200400" marR="0" lvl="6" indent="-336550" algn="l" rtl="0">
              <a:lnSpc>
                <a:spcPct val="100000"/>
              </a:lnSpc>
              <a:spcBef>
                <a:spcPts val="600"/>
              </a:spcBef>
              <a:spcAft>
                <a:spcPts val="0"/>
              </a:spcAft>
              <a:buClr>
                <a:schemeClr val="lt2"/>
              </a:buClr>
              <a:buSzPts val="1700"/>
              <a:buFont typeface="IBM Plex Sans Light"/>
              <a:buChar char="●"/>
              <a:defRPr sz="1700" b="0" i="0" u="none" strike="noStrike" cap="none">
                <a:solidFill>
                  <a:schemeClr val="dk1"/>
                </a:solidFill>
                <a:latin typeface="IBM Plex Sans Light"/>
                <a:ea typeface="IBM Plex Sans Light"/>
                <a:cs typeface="IBM Plex Sans Light"/>
                <a:sym typeface="IBM Plex Sans Light"/>
              </a:defRPr>
            </a:lvl7pPr>
            <a:lvl8pPr marL="3657600" marR="0" lvl="7" indent="-336550" algn="l" rtl="0">
              <a:lnSpc>
                <a:spcPct val="100000"/>
              </a:lnSpc>
              <a:spcBef>
                <a:spcPts val="600"/>
              </a:spcBef>
              <a:spcAft>
                <a:spcPts val="0"/>
              </a:spcAft>
              <a:buClr>
                <a:schemeClr val="lt2"/>
              </a:buClr>
              <a:buSzPts val="1700"/>
              <a:buFont typeface="IBM Plex Sans Light"/>
              <a:buChar char="○"/>
              <a:defRPr sz="1700" b="0" i="0" u="none" strike="noStrike" cap="none">
                <a:solidFill>
                  <a:schemeClr val="dk1"/>
                </a:solidFill>
                <a:latin typeface="IBM Plex Sans Light"/>
                <a:ea typeface="IBM Plex Sans Light"/>
                <a:cs typeface="IBM Plex Sans Light"/>
                <a:sym typeface="IBM Plex Sans Light"/>
              </a:defRPr>
            </a:lvl8pPr>
            <a:lvl9pPr marL="4114800" marR="0" lvl="8" indent="-336550" algn="l" rtl="0">
              <a:lnSpc>
                <a:spcPct val="100000"/>
              </a:lnSpc>
              <a:spcBef>
                <a:spcPts val="600"/>
              </a:spcBef>
              <a:spcAft>
                <a:spcPts val="600"/>
              </a:spcAft>
              <a:buClr>
                <a:schemeClr val="lt2"/>
              </a:buClr>
              <a:buSzPts val="1700"/>
              <a:buFont typeface="IBM Plex Sans Light"/>
              <a:buChar char="■"/>
              <a:defRPr sz="1700" b="0" i="0" u="none" strike="noStrike" cap="none">
                <a:solidFill>
                  <a:schemeClr val="dk1"/>
                </a:solidFill>
                <a:latin typeface="IBM Plex Sans Light"/>
                <a:ea typeface="IBM Plex Sans Light"/>
                <a:cs typeface="IBM Plex Sans Light"/>
                <a:sym typeface="IBM Plex Sans Light"/>
              </a:defRPr>
            </a:lvl9pPr>
          </a:lstStyle>
          <a:p>
            <a:pPr marL="0" indent="0">
              <a:buFont typeface="IBM Plex Sans Light"/>
              <a:buNone/>
            </a:pPr>
            <a:r>
              <a:rPr lang="en-GB" b="1" dirty="0"/>
              <a:t>Four</a:t>
            </a:r>
          </a:p>
          <a:p>
            <a:pPr marL="120650" indent="0">
              <a:buFont typeface="IBM Plex Sans Light"/>
              <a:buNone/>
            </a:pPr>
            <a:r>
              <a:rPr lang="en-GB" dirty="0"/>
              <a:t>Where do they live (online and offline)?</a:t>
            </a:r>
          </a:p>
        </p:txBody>
      </p:sp>
      <p:sp>
        <p:nvSpPr>
          <p:cNvPr id="9" name="Google Shape;264;p22">
            <a:extLst>
              <a:ext uri="{FF2B5EF4-FFF2-40B4-BE49-F238E27FC236}">
                <a16:creationId xmlns:a16="http://schemas.microsoft.com/office/drawing/2014/main" id="{BAE01827-CB54-49FF-B83F-5B140EB1ABE3}"/>
              </a:ext>
            </a:extLst>
          </p:cNvPr>
          <p:cNvSpPr txBox="1">
            <a:spLocks/>
          </p:cNvSpPr>
          <p:nvPr/>
        </p:nvSpPr>
        <p:spPr>
          <a:xfrm>
            <a:off x="5036651" y="3164334"/>
            <a:ext cx="1702200" cy="152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6550" algn="l" rtl="0">
              <a:lnSpc>
                <a:spcPct val="100000"/>
              </a:lnSpc>
              <a:spcBef>
                <a:spcPts val="0"/>
              </a:spcBef>
              <a:spcAft>
                <a:spcPts val="0"/>
              </a:spcAft>
              <a:buClr>
                <a:schemeClr val="accent1"/>
              </a:buClr>
              <a:buSzPts val="1700"/>
              <a:buFont typeface="IBM Plex Sans Light"/>
              <a:buChar char="▸"/>
              <a:defRPr sz="1700" b="0" i="0" u="none" strike="noStrike" cap="none">
                <a:solidFill>
                  <a:schemeClr val="dk1"/>
                </a:solidFill>
                <a:latin typeface="IBM Plex Sans Light"/>
                <a:ea typeface="IBM Plex Sans Light"/>
                <a:cs typeface="IBM Plex Sans Light"/>
                <a:sym typeface="IBM Plex Sans Light"/>
              </a:defRPr>
            </a:lvl1pPr>
            <a:lvl2pPr marL="914400" marR="0" lvl="1" indent="-336550" algn="l" rtl="0">
              <a:lnSpc>
                <a:spcPct val="100000"/>
              </a:lnSpc>
              <a:spcBef>
                <a:spcPts val="600"/>
              </a:spcBef>
              <a:spcAft>
                <a:spcPts val="0"/>
              </a:spcAft>
              <a:buClr>
                <a:schemeClr val="accent1"/>
              </a:buClr>
              <a:buSzPts val="1700"/>
              <a:buFont typeface="IBM Plex Sans Light"/>
              <a:buChar char="▹"/>
              <a:defRPr sz="1700" b="0" i="0" u="none" strike="noStrike" cap="none">
                <a:solidFill>
                  <a:schemeClr val="dk1"/>
                </a:solidFill>
                <a:latin typeface="IBM Plex Sans Light"/>
                <a:ea typeface="IBM Plex Sans Light"/>
                <a:cs typeface="IBM Plex Sans Light"/>
                <a:sym typeface="IBM Plex Sans Light"/>
              </a:defRPr>
            </a:lvl2pPr>
            <a:lvl3pPr marL="1371600" marR="0" lvl="2" indent="-336550" algn="l" rtl="0">
              <a:lnSpc>
                <a:spcPct val="100000"/>
              </a:lnSpc>
              <a:spcBef>
                <a:spcPts val="600"/>
              </a:spcBef>
              <a:spcAft>
                <a:spcPts val="0"/>
              </a:spcAft>
              <a:buClr>
                <a:schemeClr val="lt2"/>
              </a:buClr>
              <a:buSzPts val="1700"/>
              <a:buFont typeface="IBM Plex Sans Light"/>
              <a:buChar char="■"/>
              <a:defRPr sz="1700" b="0" i="0" u="none" strike="noStrike" cap="none">
                <a:solidFill>
                  <a:schemeClr val="dk1"/>
                </a:solidFill>
                <a:latin typeface="IBM Plex Sans Light"/>
                <a:ea typeface="IBM Plex Sans Light"/>
                <a:cs typeface="IBM Plex Sans Light"/>
                <a:sym typeface="IBM Plex Sans Light"/>
              </a:defRPr>
            </a:lvl3pPr>
            <a:lvl4pPr marL="1828800" marR="0" lvl="3" indent="-336550" algn="l" rtl="0">
              <a:lnSpc>
                <a:spcPct val="100000"/>
              </a:lnSpc>
              <a:spcBef>
                <a:spcPts val="600"/>
              </a:spcBef>
              <a:spcAft>
                <a:spcPts val="0"/>
              </a:spcAft>
              <a:buClr>
                <a:schemeClr val="lt2"/>
              </a:buClr>
              <a:buSzPts val="1700"/>
              <a:buFont typeface="IBM Plex Sans Light"/>
              <a:buChar char="●"/>
              <a:defRPr sz="1700" b="0" i="0" u="none" strike="noStrike" cap="none">
                <a:solidFill>
                  <a:schemeClr val="dk1"/>
                </a:solidFill>
                <a:latin typeface="IBM Plex Sans Light"/>
                <a:ea typeface="IBM Plex Sans Light"/>
                <a:cs typeface="IBM Plex Sans Light"/>
                <a:sym typeface="IBM Plex Sans Light"/>
              </a:defRPr>
            </a:lvl4pPr>
            <a:lvl5pPr marL="2286000" marR="0" lvl="4" indent="-336550" algn="l" rtl="0">
              <a:lnSpc>
                <a:spcPct val="100000"/>
              </a:lnSpc>
              <a:spcBef>
                <a:spcPts val="600"/>
              </a:spcBef>
              <a:spcAft>
                <a:spcPts val="0"/>
              </a:spcAft>
              <a:buClr>
                <a:schemeClr val="lt2"/>
              </a:buClr>
              <a:buSzPts val="1700"/>
              <a:buFont typeface="IBM Plex Sans Light"/>
              <a:buChar char="○"/>
              <a:defRPr sz="1700" b="0" i="0" u="none" strike="noStrike" cap="none">
                <a:solidFill>
                  <a:schemeClr val="dk1"/>
                </a:solidFill>
                <a:latin typeface="IBM Plex Sans Light"/>
                <a:ea typeface="IBM Plex Sans Light"/>
                <a:cs typeface="IBM Plex Sans Light"/>
                <a:sym typeface="IBM Plex Sans Light"/>
              </a:defRPr>
            </a:lvl5pPr>
            <a:lvl6pPr marL="2743200" marR="0" lvl="5" indent="-336550" algn="l" rtl="0">
              <a:lnSpc>
                <a:spcPct val="100000"/>
              </a:lnSpc>
              <a:spcBef>
                <a:spcPts val="600"/>
              </a:spcBef>
              <a:spcAft>
                <a:spcPts val="0"/>
              </a:spcAft>
              <a:buClr>
                <a:schemeClr val="lt2"/>
              </a:buClr>
              <a:buSzPts val="1700"/>
              <a:buFont typeface="IBM Plex Sans Light"/>
              <a:buChar char="■"/>
              <a:defRPr sz="1700" b="0" i="0" u="none" strike="noStrike" cap="none">
                <a:solidFill>
                  <a:schemeClr val="dk1"/>
                </a:solidFill>
                <a:latin typeface="IBM Plex Sans Light"/>
                <a:ea typeface="IBM Plex Sans Light"/>
                <a:cs typeface="IBM Plex Sans Light"/>
                <a:sym typeface="IBM Plex Sans Light"/>
              </a:defRPr>
            </a:lvl6pPr>
            <a:lvl7pPr marL="3200400" marR="0" lvl="6" indent="-336550" algn="l" rtl="0">
              <a:lnSpc>
                <a:spcPct val="100000"/>
              </a:lnSpc>
              <a:spcBef>
                <a:spcPts val="600"/>
              </a:spcBef>
              <a:spcAft>
                <a:spcPts val="0"/>
              </a:spcAft>
              <a:buClr>
                <a:schemeClr val="lt2"/>
              </a:buClr>
              <a:buSzPts val="1700"/>
              <a:buFont typeface="IBM Plex Sans Light"/>
              <a:buChar char="●"/>
              <a:defRPr sz="1700" b="0" i="0" u="none" strike="noStrike" cap="none">
                <a:solidFill>
                  <a:schemeClr val="dk1"/>
                </a:solidFill>
                <a:latin typeface="IBM Plex Sans Light"/>
                <a:ea typeface="IBM Plex Sans Light"/>
                <a:cs typeface="IBM Plex Sans Light"/>
                <a:sym typeface="IBM Plex Sans Light"/>
              </a:defRPr>
            </a:lvl7pPr>
            <a:lvl8pPr marL="3657600" marR="0" lvl="7" indent="-336550" algn="l" rtl="0">
              <a:lnSpc>
                <a:spcPct val="100000"/>
              </a:lnSpc>
              <a:spcBef>
                <a:spcPts val="600"/>
              </a:spcBef>
              <a:spcAft>
                <a:spcPts val="0"/>
              </a:spcAft>
              <a:buClr>
                <a:schemeClr val="lt2"/>
              </a:buClr>
              <a:buSzPts val="1700"/>
              <a:buFont typeface="IBM Plex Sans Light"/>
              <a:buChar char="○"/>
              <a:defRPr sz="1700" b="0" i="0" u="none" strike="noStrike" cap="none">
                <a:solidFill>
                  <a:schemeClr val="dk1"/>
                </a:solidFill>
                <a:latin typeface="IBM Plex Sans Light"/>
                <a:ea typeface="IBM Plex Sans Light"/>
                <a:cs typeface="IBM Plex Sans Light"/>
                <a:sym typeface="IBM Plex Sans Light"/>
              </a:defRPr>
            </a:lvl8pPr>
            <a:lvl9pPr marL="4114800" marR="0" lvl="8" indent="-336550" algn="l" rtl="0">
              <a:lnSpc>
                <a:spcPct val="100000"/>
              </a:lnSpc>
              <a:spcBef>
                <a:spcPts val="600"/>
              </a:spcBef>
              <a:spcAft>
                <a:spcPts val="600"/>
              </a:spcAft>
              <a:buClr>
                <a:schemeClr val="lt2"/>
              </a:buClr>
              <a:buSzPts val="1700"/>
              <a:buFont typeface="IBM Plex Sans Light"/>
              <a:buChar char="■"/>
              <a:defRPr sz="1700" b="0" i="0" u="none" strike="noStrike" cap="none">
                <a:solidFill>
                  <a:schemeClr val="dk1"/>
                </a:solidFill>
                <a:latin typeface="IBM Plex Sans Light"/>
                <a:ea typeface="IBM Plex Sans Light"/>
                <a:cs typeface="IBM Plex Sans Light"/>
                <a:sym typeface="IBM Plex Sans Light"/>
              </a:defRPr>
            </a:lvl9pPr>
          </a:lstStyle>
          <a:p>
            <a:pPr marL="0" indent="0">
              <a:buFont typeface="IBM Plex Sans Light"/>
              <a:buNone/>
            </a:pPr>
            <a:r>
              <a:rPr lang="en-GB" b="1" dirty="0"/>
              <a:t>Five</a:t>
            </a:r>
          </a:p>
          <a:p>
            <a:pPr marL="120650" lvl="0" indent="0">
              <a:buNone/>
            </a:pPr>
            <a:r>
              <a:rPr lang="en-GB" dirty="0"/>
              <a:t>What do you want them to know?</a:t>
            </a:r>
          </a:p>
        </p:txBody>
      </p:sp>
      <p:sp>
        <p:nvSpPr>
          <p:cNvPr id="10" name="Google Shape;265;p22">
            <a:extLst>
              <a:ext uri="{FF2B5EF4-FFF2-40B4-BE49-F238E27FC236}">
                <a16:creationId xmlns:a16="http://schemas.microsoft.com/office/drawing/2014/main" id="{77284F85-FD93-4510-8130-33F4F0FE671D}"/>
              </a:ext>
            </a:extLst>
          </p:cNvPr>
          <p:cNvSpPr txBox="1">
            <a:spLocks/>
          </p:cNvSpPr>
          <p:nvPr/>
        </p:nvSpPr>
        <p:spPr>
          <a:xfrm>
            <a:off x="6891251" y="2934940"/>
            <a:ext cx="1702200" cy="4571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6550" algn="l" rtl="0">
              <a:lnSpc>
                <a:spcPct val="100000"/>
              </a:lnSpc>
              <a:spcBef>
                <a:spcPts val="0"/>
              </a:spcBef>
              <a:spcAft>
                <a:spcPts val="0"/>
              </a:spcAft>
              <a:buClr>
                <a:schemeClr val="accent1"/>
              </a:buClr>
              <a:buSzPts val="1700"/>
              <a:buFont typeface="IBM Plex Sans Light"/>
              <a:buChar char="▸"/>
              <a:defRPr sz="1700" b="0" i="0" u="none" strike="noStrike" cap="none">
                <a:solidFill>
                  <a:schemeClr val="dk1"/>
                </a:solidFill>
                <a:latin typeface="IBM Plex Sans Light"/>
                <a:ea typeface="IBM Plex Sans Light"/>
                <a:cs typeface="IBM Plex Sans Light"/>
                <a:sym typeface="IBM Plex Sans Light"/>
              </a:defRPr>
            </a:lvl1pPr>
            <a:lvl2pPr marL="914400" marR="0" lvl="1" indent="-336550" algn="l" rtl="0">
              <a:lnSpc>
                <a:spcPct val="100000"/>
              </a:lnSpc>
              <a:spcBef>
                <a:spcPts val="600"/>
              </a:spcBef>
              <a:spcAft>
                <a:spcPts val="0"/>
              </a:spcAft>
              <a:buClr>
                <a:schemeClr val="accent1"/>
              </a:buClr>
              <a:buSzPts val="1700"/>
              <a:buFont typeface="IBM Plex Sans Light"/>
              <a:buChar char="▹"/>
              <a:defRPr sz="1700" b="0" i="0" u="none" strike="noStrike" cap="none">
                <a:solidFill>
                  <a:schemeClr val="dk1"/>
                </a:solidFill>
                <a:latin typeface="IBM Plex Sans Light"/>
                <a:ea typeface="IBM Plex Sans Light"/>
                <a:cs typeface="IBM Plex Sans Light"/>
                <a:sym typeface="IBM Plex Sans Light"/>
              </a:defRPr>
            </a:lvl2pPr>
            <a:lvl3pPr marL="1371600" marR="0" lvl="2" indent="-336550" algn="l" rtl="0">
              <a:lnSpc>
                <a:spcPct val="100000"/>
              </a:lnSpc>
              <a:spcBef>
                <a:spcPts val="600"/>
              </a:spcBef>
              <a:spcAft>
                <a:spcPts val="0"/>
              </a:spcAft>
              <a:buClr>
                <a:schemeClr val="lt2"/>
              </a:buClr>
              <a:buSzPts val="1700"/>
              <a:buFont typeface="IBM Plex Sans Light"/>
              <a:buChar char="■"/>
              <a:defRPr sz="1700" b="0" i="0" u="none" strike="noStrike" cap="none">
                <a:solidFill>
                  <a:schemeClr val="dk1"/>
                </a:solidFill>
                <a:latin typeface="IBM Plex Sans Light"/>
                <a:ea typeface="IBM Plex Sans Light"/>
                <a:cs typeface="IBM Plex Sans Light"/>
                <a:sym typeface="IBM Plex Sans Light"/>
              </a:defRPr>
            </a:lvl3pPr>
            <a:lvl4pPr marL="1828800" marR="0" lvl="3" indent="-336550" algn="l" rtl="0">
              <a:lnSpc>
                <a:spcPct val="100000"/>
              </a:lnSpc>
              <a:spcBef>
                <a:spcPts val="600"/>
              </a:spcBef>
              <a:spcAft>
                <a:spcPts val="0"/>
              </a:spcAft>
              <a:buClr>
                <a:schemeClr val="lt2"/>
              </a:buClr>
              <a:buSzPts val="1700"/>
              <a:buFont typeface="IBM Plex Sans Light"/>
              <a:buChar char="●"/>
              <a:defRPr sz="1700" b="0" i="0" u="none" strike="noStrike" cap="none">
                <a:solidFill>
                  <a:schemeClr val="dk1"/>
                </a:solidFill>
                <a:latin typeface="IBM Plex Sans Light"/>
                <a:ea typeface="IBM Plex Sans Light"/>
                <a:cs typeface="IBM Plex Sans Light"/>
                <a:sym typeface="IBM Plex Sans Light"/>
              </a:defRPr>
            </a:lvl4pPr>
            <a:lvl5pPr marL="2286000" marR="0" lvl="4" indent="-336550" algn="l" rtl="0">
              <a:lnSpc>
                <a:spcPct val="100000"/>
              </a:lnSpc>
              <a:spcBef>
                <a:spcPts val="600"/>
              </a:spcBef>
              <a:spcAft>
                <a:spcPts val="0"/>
              </a:spcAft>
              <a:buClr>
                <a:schemeClr val="lt2"/>
              </a:buClr>
              <a:buSzPts val="1700"/>
              <a:buFont typeface="IBM Plex Sans Light"/>
              <a:buChar char="○"/>
              <a:defRPr sz="1700" b="0" i="0" u="none" strike="noStrike" cap="none">
                <a:solidFill>
                  <a:schemeClr val="dk1"/>
                </a:solidFill>
                <a:latin typeface="IBM Plex Sans Light"/>
                <a:ea typeface="IBM Plex Sans Light"/>
                <a:cs typeface="IBM Plex Sans Light"/>
                <a:sym typeface="IBM Plex Sans Light"/>
              </a:defRPr>
            </a:lvl5pPr>
            <a:lvl6pPr marL="2743200" marR="0" lvl="5" indent="-336550" algn="l" rtl="0">
              <a:lnSpc>
                <a:spcPct val="100000"/>
              </a:lnSpc>
              <a:spcBef>
                <a:spcPts val="600"/>
              </a:spcBef>
              <a:spcAft>
                <a:spcPts val="0"/>
              </a:spcAft>
              <a:buClr>
                <a:schemeClr val="lt2"/>
              </a:buClr>
              <a:buSzPts val="1700"/>
              <a:buFont typeface="IBM Plex Sans Light"/>
              <a:buChar char="■"/>
              <a:defRPr sz="1700" b="0" i="0" u="none" strike="noStrike" cap="none">
                <a:solidFill>
                  <a:schemeClr val="dk1"/>
                </a:solidFill>
                <a:latin typeface="IBM Plex Sans Light"/>
                <a:ea typeface="IBM Plex Sans Light"/>
                <a:cs typeface="IBM Plex Sans Light"/>
                <a:sym typeface="IBM Plex Sans Light"/>
              </a:defRPr>
            </a:lvl6pPr>
            <a:lvl7pPr marL="3200400" marR="0" lvl="6" indent="-336550" algn="l" rtl="0">
              <a:lnSpc>
                <a:spcPct val="100000"/>
              </a:lnSpc>
              <a:spcBef>
                <a:spcPts val="600"/>
              </a:spcBef>
              <a:spcAft>
                <a:spcPts val="0"/>
              </a:spcAft>
              <a:buClr>
                <a:schemeClr val="lt2"/>
              </a:buClr>
              <a:buSzPts val="1700"/>
              <a:buFont typeface="IBM Plex Sans Light"/>
              <a:buChar char="●"/>
              <a:defRPr sz="1700" b="0" i="0" u="none" strike="noStrike" cap="none">
                <a:solidFill>
                  <a:schemeClr val="dk1"/>
                </a:solidFill>
                <a:latin typeface="IBM Plex Sans Light"/>
                <a:ea typeface="IBM Plex Sans Light"/>
                <a:cs typeface="IBM Plex Sans Light"/>
                <a:sym typeface="IBM Plex Sans Light"/>
              </a:defRPr>
            </a:lvl7pPr>
            <a:lvl8pPr marL="3657600" marR="0" lvl="7" indent="-336550" algn="l" rtl="0">
              <a:lnSpc>
                <a:spcPct val="100000"/>
              </a:lnSpc>
              <a:spcBef>
                <a:spcPts val="600"/>
              </a:spcBef>
              <a:spcAft>
                <a:spcPts val="0"/>
              </a:spcAft>
              <a:buClr>
                <a:schemeClr val="lt2"/>
              </a:buClr>
              <a:buSzPts val="1700"/>
              <a:buFont typeface="IBM Plex Sans Light"/>
              <a:buChar char="○"/>
              <a:defRPr sz="1700" b="0" i="0" u="none" strike="noStrike" cap="none">
                <a:solidFill>
                  <a:schemeClr val="dk1"/>
                </a:solidFill>
                <a:latin typeface="IBM Plex Sans Light"/>
                <a:ea typeface="IBM Plex Sans Light"/>
                <a:cs typeface="IBM Plex Sans Light"/>
                <a:sym typeface="IBM Plex Sans Light"/>
              </a:defRPr>
            </a:lvl8pPr>
            <a:lvl9pPr marL="4114800" marR="0" lvl="8" indent="-336550" algn="l" rtl="0">
              <a:lnSpc>
                <a:spcPct val="100000"/>
              </a:lnSpc>
              <a:spcBef>
                <a:spcPts val="600"/>
              </a:spcBef>
              <a:spcAft>
                <a:spcPts val="600"/>
              </a:spcAft>
              <a:buClr>
                <a:schemeClr val="lt2"/>
              </a:buClr>
              <a:buSzPts val="1700"/>
              <a:buFont typeface="IBM Plex Sans Light"/>
              <a:buChar char="■"/>
              <a:defRPr sz="1700" b="0" i="0" u="none" strike="noStrike" cap="none">
                <a:solidFill>
                  <a:schemeClr val="dk1"/>
                </a:solidFill>
                <a:latin typeface="IBM Plex Sans Light"/>
                <a:ea typeface="IBM Plex Sans Light"/>
                <a:cs typeface="IBM Plex Sans Light"/>
                <a:sym typeface="IBM Plex Sans Light"/>
              </a:defRPr>
            </a:lvl9pPr>
          </a:lstStyle>
          <a:p>
            <a:pPr marL="0" indent="0">
              <a:spcBef>
                <a:spcPts val="600"/>
              </a:spcBef>
              <a:spcAft>
                <a:spcPts val="600"/>
              </a:spcAft>
              <a:buFont typeface="IBM Plex Sans Light"/>
              <a:buNone/>
            </a:pPr>
            <a:endParaRPr lang="en-GB" dirty="0"/>
          </a:p>
        </p:txBody>
      </p:sp>
    </p:spTree>
    <p:extLst>
      <p:ext uri="{BB962C8B-B14F-4D97-AF65-F5344CB8AC3E}">
        <p14:creationId xmlns:p14="http://schemas.microsoft.com/office/powerpoint/2010/main" val="1875853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1"/>
          <p:cNvSpPr txBox="1">
            <a:spLocks noGrp="1"/>
          </p:cNvSpPr>
          <p:nvPr>
            <p:ph type="title"/>
          </p:nvPr>
        </p:nvSpPr>
        <p:spPr>
          <a:xfrm>
            <a:off x="2976900" y="914399"/>
            <a:ext cx="5814560" cy="517793"/>
          </a:xfrm>
          <a:prstGeom prst="rect">
            <a:avLst/>
          </a:prstGeom>
        </p:spPr>
        <p:txBody>
          <a:bodyPr spcFirstLastPara="1" wrap="square" lIns="0" tIns="0" rIns="0" bIns="0" anchor="b" anchorCtr="0">
            <a:noAutofit/>
          </a:bodyPr>
          <a:lstStyle/>
          <a:p>
            <a:r>
              <a:rPr lang="en-GB" sz="2400" b="0" dirty="0"/>
              <a:t>To attract your target audience, you need to consider:</a:t>
            </a:r>
            <a:br>
              <a:rPr lang="en-GB" sz="2400" dirty="0"/>
            </a:br>
            <a:endParaRPr sz="2400" dirty="0"/>
          </a:p>
        </p:txBody>
      </p:sp>
      <p:sp>
        <p:nvSpPr>
          <p:cNvPr id="388" name="Google Shape;388;p31"/>
          <p:cNvSpPr txBox="1">
            <a:spLocks noGrp="1"/>
          </p:cNvSpPr>
          <p:nvPr>
            <p:ph type="body" idx="1"/>
          </p:nvPr>
        </p:nvSpPr>
        <p:spPr>
          <a:xfrm>
            <a:off x="2976900" y="1232300"/>
            <a:ext cx="1702200" cy="133945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1600" b="1" dirty="0"/>
              <a:t>One</a:t>
            </a:r>
            <a:endParaRPr sz="1600" b="1" dirty="0"/>
          </a:p>
          <a:p>
            <a:pPr marL="120650" lvl="0" indent="0">
              <a:buNone/>
            </a:pPr>
            <a:r>
              <a:rPr lang="en-GB" sz="1400" dirty="0"/>
              <a:t>What are the benefits of engaging with you/your book/product? </a:t>
            </a:r>
          </a:p>
        </p:txBody>
      </p:sp>
      <p:sp>
        <p:nvSpPr>
          <p:cNvPr id="389" name="Google Shape;389;p31"/>
          <p:cNvSpPr txBox="1">
            <a:spLocks noGrp="1"/>
          </p:cNvSpPr>
          <p:nvPr>
            <p:ph type="body" idx="2"/>
          </p:nvPr>
        </p:nvSpPr>
        <p:spPr>
          <a:xfrm>
            <a:off x="4857875" y="1232300"/>
            <a:ext cx="1702200" cy="133945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1600" b="1" dirty="0"/>
              <a:t>Two</a:t>
            </a:r>
            <a:endParaRPr sz="1600" b="1" dirty="0"/>
          </a:p>
          <a:p>
            <a:pPr marL="120650" lvl="0" indent="0">
              <a:buNone/>
            </a:pPr>
            <a:r>
              <a:rPr lang="en-GB" sz="1400" dirty="0"/>
              <a:t>What motivates/would motivate those targeted to engage with you and your work/ideas?</a:t>
            </a:r>
          </a:p>
        </p:txBody>
      </p:sp>
      <p:sp>
        <p:nvSpPr>
          <p:cNvPr id="390" name="Google Shape;390;p31"/>
          <p:cNvSpPr txBox="1">
            <a:spLocks noGrp="1"/>
          </p:cNvSpPr>
          <p:nvPr>
            <p:ph type="body" idx="3"/>
          </p:nvPr>
        </p:nvSpPr>
        <p:spPr>
          <a:xfrm>
            <a:off x="6738850" y="1232300"/>
            <a:ext cx="1702200" cy="133945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1600" b="1" dirty="0"/>
              <a:t>Three</a:t>
            </a:r>
            <a:endParaRPr sz="1600" b="1" dirty="0"/>
          </a:p>
          <a:p>
            <a:pPr marL="120650" lvl="0" indent="0">
              <a:buNone/>
            </a:pPr>
            <a:r>
              <a:rPr lang="en-GB" sz="1400" dirty="0"/>
              <a:t>Where would your target audience find out about your work? </a:t>
            </a:r>
          </a:p>
          <a:p>
            <a:pPr marL="0" lvl="0" indent="0" algn="l" rtl="0">
              <a:spcBef>
                <a:spcPts val="600"/>
              </a:spcBef>
              <a:spcAft>
                <a:spcPts val="600"/>
              </a:spcAft>
              <a:buNone/>
            </a:pPr>
            <a:endParaRPr sz="1100" dirty="0"/>
          </a:p>
        </p:txBody>
      </p:sp>
      <p:sp>
        <p:nvSpPr>
          <p:cNvPr id="391" name="Google Shape;391;p31"/>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16</a:t>
            </a:fld>
            <a:endParaRPr/>
          </a:p>
        </p:txBody>
      </p:sp>
      <p:sp>
        <p:nvSpPr>
          <p:cNvPr id="392" name="Google Shape;392;p31"/>
          <p:cNvSpPr txBox="1">
            <a:spLocks noGrp="1"/>
          </p:cNvSpPr>
          <p:nvPr>
            <p:ph type="body" idx="1"/>
          </p:nvPr>
        </p:nvSpPr>
        <p:spPr>
          <a:xfrm>
            <a:off x="2976900" y="2968050"/>
            <a:ext cx="1702200" cy="1597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1400" b="1" dirty="0"/>
              <a:t>Four</a:t>
            </a:r>
            <a:endParaRPr sz="1400" b="1" dirty="0"/>
          </a:p>
          <a:p>
            <a:pPr marL="120650" lvl="0" indent="0">
              <a:buNone/>
            </a:pPr>
            <a:r>
              <a:rPr lang="en-GB" sz="1400" dirty="0"/>
              <a:t>How would they access your promotional materials? (on recommendation, via your website, on social media or an enewsletter)? </a:t>
            </a:r>
          </a:p>
        </p:txBody>
      </p:sp>
      <p:sp>
        <p:nvSpPr>
          <p:cNvPr id="393" name="Google Shape;393;p31"/>
          <p:cNvSpPr txBox="1">
            <a:spLocks noGrp="1"/>
          </p:cNvSpPr>
          <p:nvPr>
            <p:ph type="body" idx="2"/>
          </p:nvPr>
        </p:nvSpPr>
        <p:spPr>
          <a:xfrm>
            <a:off x="4857875" y="2968050"/>
            <a:ext cx="1702200" cy="1597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1600" b="1" dirty="0"/>
              <a:t>Five</a:t>
            </a:r>
            <a:endParaRPr sz="1600" b="1" dirty="0"/>
          </a:p>
          <a:p>
            <a:pPr marL="120650" lvl="0" indent="0">
              <a:buNone/>
            </a:pPr>
            <a:r>
              <a:rPr lang="en-GB" sz="1400" dirty="0"/>
              <a:t>What local, national and international trends have a bearing on how your brand, clients/readers and your target audience relate to what you do and offer?</a:t>
            </a:r>
          </a:p>
        </p:txBody>
      </p:sp>
    </p:spTree>
    <p:extLst>
      <p:ext uri="{BB962C8B-B14F-4D97-AF65-F5344CB8AC3E}">
        <p14:creationId xmlns:p14="http://schemas.microsoft.com/office/powerpoint/2010/main" val="1352081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7"/>
          <p:cNvSpPr txBox="1">
            <a:spLocks noGrp="1"/>
          </p:cNvSpPr>
          <p:nvPr>
            <p:ph type="ctrTitle"/>
          </p:nvPr>
        </p:nvSpPr>
        <p:spPr>
          <a:xfrm>
            <a:off x="3734718" y="1679944"/>
            <a:ext cx="5034709" cy="207680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4800" dirty="0"/>
              <a:t>The value of social media in raising your profile</a:t>
            </a:r>
            <a:endParaRPr sz="4800" dirty="0"/>
          </a:p>
        </p:txBody>
      </p:sp>
      <p:sp>
        <p:nvSpPr>
          <p:cNvPr id="216" name="Google Shape;216;p17"/>
          <p:cNvSpPr txBox="1"/>
          <p:nvPr/>
        </p:nvSpPr>
        <p:spPr>
          <a:xfrm>
            <a:off x="0" y="0"/>
            <a:ext cx="1554600" cy="5143500"/>
          </a:xfrm>
          <a:prstGeom prst="rect">
            <a:avLst/>
          </a:prstGeom>
          <a:noFill/>
          <a:ln>
            <a:noFill/>
          </a:ln>
          <a:effectLst>
            <a:outerShdw blurRad="114300" dist="38100" dir="5400000" algn="bl" rotWithShape="0">
              <a:schemeClr val="accent6">
                <a:alpha val="23000"/>
              </a:schemeClr>
            </a:outerShdw>
          </a:effectLst>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7200" b="1" dirty="0">
                <a:solidFill>
                  <a:schemeClr val="lt1"/>
                </a:solidFill>
                <a:latin typeface="IBM Plex Serif"/>
                <a:ea typeface="IBM Plex Sans Light"/>
                <a:cs typeface="IBM Plex Sans Light"/>
                <a:sym typeface="IBM Plex Serif"/>
              </a:rPr>
              <a:t>5</a:t>
            </a:r>
            <a:endParaRPr sz="7200" dirty="0">
              <a:solidFill>
                <a:schemeClr val="lt1"/>
              </a:solidFill>
              <a:latin typeface="IBM Plex Sans Light"/>
              <a:ea typeface="IBM Plex Sans Light"/>
              <a:cs typeface="IBM Plex Sans Light"/>
              <a:sym typeface="IBM Plex Sans Light"/>
            </a:endParaRPr>
          </a:p>
        </p:txBody>
      </p:sp>
    </p:spTree>
    <p:extLst>
      <p:ext uri="{BB962C8B-B14F-4D97-AF65-F5344CB8AC3E}">
        <p14:creationId xmlns:p14="http://schemas.microsoft.com/office/powerpoint/2010/main" val="1142182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3000" b="-83000"/>
          </a:stretch>
        </a:blipFill>
        <a:effectLst/>
      </p:bgPr>
    </p:bg>
    <p:spTree>
      <p:nvGrpSpPr>
        <p:cNvPr id="1" name="Shape 277"/>
        <p:cNvGrpSpPr/>
        <p:nvPr/>
      </p:nvGrpSpPr>
      <p:grpSpPr>
        <a:xfrm>
          <a:off x="0" y="0"/>
          <a:ext cx="0" cy="0"/>
          <a:chOff x="0" y="0"/>
          <a:chExt cx="0" cy="0"/>
        </a:xfrm>
      </p:grpSpPr>
      <p:sp>
        <p:nvSpPr>
          <p:cNvPr id="279" name="Google Shape;279;p24"/>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18</a:t>
            </a:fld>
            <a:endParaRPr/>
          </a:p>
        </p:txBody>
      </p:sp>
    </p:spTree>
    <p:extLst>
      <p:ext uri="{BB962C8B-B14F-4D97-AF65-F5344CB8AC3E}">
        <p14:creationId xmlns:p14="http://schemas.microsoft.com/office/powerpoint/2010/main" val="338642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8"/>
          <p:cNvSpPr txBox="1">
            <a:spLocks noGrp="1"/>
          </p:cNvSpPr>
          <p:nvPr>
            <p:ph type="ctrTitle" idx="4294967295"/>
          </p:nvPr>
        </p:nvSpPr>
        <p:spPr>
          <a:xfrm>
            <a:off x="4950000" y="1077975"/>
            <a:ext cx="3988800" cy="1433700"/>
          </a:xfrm>
          <a:prstGeom prst="rect">
            <a:avLst/>
          </a:prstGeom>
        </p:spPr>
        <p:txBody>
          <a:bodyPr spcFirstLastPara="1" wrap="square" lIns="0" tIns="0" rIns="0" bIns="0" anchor="b" anchorCtr="0">
            <a:noAutofit/>
          </a:bodyPr>
          <a:lstStyle/>
          <a:p>
            <a:pPr marL="0" lvl="0" indent="0" algn="l" rtl="0">
              <a:lnSpc>
                <a:spcPct val="70000"/>
              </a:lnSpc>
              <a:spcBef>
                <a:spcPts val="0"/>
              </a:spcBef>
              <a:spcAft>
                <a:spcPts val="0"/>
              </a:spcAft>
              <a:buNone/>
            </a:pPr>
            <a:r>
              <a:rPr lang="en-GB" sz="6000" dirty="0"/>
              <a:t>Digital PR</a:t>
            </a:r>
            <a:endParaRPr sz="6000" dirty="0"/>
          </a:p>
        </p:txBody>
      </p:sp>
      <p:sp>
        <p:nvSpPr>
          <p:cNvPr id="222" name="Google Shape;222;p18"/>
          <p:cNvSpPr txBox="1">
            <a:spLocks noGrp="1"/>
          </p:cNvSpPr>
          <p:nvPr>
            <p:ph type="subTitle" idx="4294967295"/>
          </p:nvPr>
        </p:nvSpPr>
        <p:spPr>
          <a:xfrm>
            <a:off x="5155200" y="2570325"/>
            <a:ext cx="3988800" cy="1134300"/>
          </a:xfrm>
          <a:prstGeom prst="rect">
            <a:avLst/>
          </a:prstGeom>
        </p:spPr>
        <p:txBody>
          <a:bodyPr spcFirstLastPara="1" wrap="square" lIns="0" tIns="0" rIns="0" bIns="0" anchor="t" anchorCtr="0">
            <a:noAutofit/>
          </a:bodyPr>
          <a:lstStyle/>
          <a:p>
            <a:pPr marL="76200" indent="0">
              <a:buNone/>
            </a:pPr>
            <a:r>
              <a:rPr lang="en-GB" b="1" dirty="0">
                <a:solidFill>
                  <a:schemeClr val="tx1"/>
                </a:solidFill>
              </a:rPr>
              <a:t>The use of social media platforms, networks and tools to int</a:t>
            </a:r>
            <a:r>
              <a:rPr lang="en-GB" b="1" dirty="0">
                <a:solidFill>
                  <a:schemeClr val="bg1"/>
                </a:solidFill>
              </a:rPr>
              <a:t>e</a:t>
            </a:r>
            <a:r>
              <a:rPr lang="en-GB" b="1" dirty="0">
                <a:solidFill>
                  <a:schemeClr val="tx1"/>
                </a:solidFill>
              </a:rPr>
              <a:t>ract with people online and b</a:t>
            </a:r>
            <a:r>
              <a:rPr lang="en-GB" b="1" dirty="0">
                <a:solidFill>
                  <a:schemeClr val="bg1"/>
                </a:solidFill>
              </a:rPr>
              <a:t>ui</a:t>
            </a:r>
            <a:r>
              <a:rPr lang="en-GB" b="1" dirty="0">
                <a:solidFill>
                  <a:schemeClr val="tx1"/>
                </a:solidFill>
              </a:rPr>
              <a:t>ld relationships. This is based </a:t>
            </a:r>
            <a:r>
              <a:rPr lang="en-GB" b="1" dirty="0">
                <a:solidFill>
                  <a:schemeClr val="bg1"/>
                </a:solidFill>
              </a:rPr>
              <a:t>o</a:t>
            </a:r>
            <a:r>
              <a:rPr lang="en-GB" b="1" dirty="0">
                <a:solidFill>
                  <a:schemeClr val="tx1"/>
                </a:solidFill>
              </a:rPr>
              <a:t>n your content and conver</a:t>
            </a:r>
            <a:r>
              <a:rPr lang="en-GB" b="1" dirty="0">
                <a:solidFill>
                  <a:schemeClr val="bg1"/>
                </a:solidFill>
              </a:rPr>
              <a:t>sa</a:t>
            </a:r>
            <a:r>
              <a:rPr lang="en-GB" b="1" dirty="0">
                <a:solidFill>
                  <a:schemeClr val="tx1"/>
                </a:solidFill>
              </a:rPr>
              <a:t>tions </a:t>
            </a:r>
          </a:p>
        </p:txBody>
      </p:sp>
      <p:sp>
        <p:nvSpPr>
          <p:cNvPr id="223" name="Google Shape;223;p18"/>
          <p:cNvSpPr/>
          <p:nvPr/>
        </p:nvSpPr>
        <p:spPr>
          <a:xfrm>
            <a:off x="1773238" y="1507311"/>
            <a:ext cx="209707" cy="20023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accent1"/>
          </a:solidFill>
          <a:ln>
            <a:noFill/>
          </a:ln>
          <a:effectLst>
            <a:outerShdw blurRad="128588" dist="38100" dir="5400000" algn="bl" rotWithShape="0">
              <a:schemeClr val="accent6">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 name="Google Shape;224;p18"/>
          <p:cNvGrpSpPr/>
          <p:nvPr/>
        </p:nvGrpSpPr>
        <p:grpSpPr>
          <a:xfrm>
            <a:off x="1970123" y="1707671"/>
            <a:ext cx="1366885" cy="1367255"/>
            <a:chOff x="6654650" y="3665275"/>
            <a:chExt cx="409100" cy="409125"/>
          </a:xfrm>
        </p:grpSpPr>
        <p:sp>
          <p:nvSpPr>
            <p:cNvPr id="225" name="Google Shape;225;p18"/>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chemeClr val="lt1"/>
            </a:solidFill>
            <a:ln>
              <a:noFill/>
            </a:ln>
            <a:effectLst>
              <a:outerShdw blurRad="128588" dist="38100" dir="5400000" algn="bl" rotWithShape="0">
                <a:schemeClr val="accent6">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8"/>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chemeClr val="lt1"/>
            </a:solidFill>
            <a:ln>
              <a:noFill/>
            </a:ln>
            <a:effectLst>
              <a:outerShdw blurRad="128588" dist="38100" dir="5400000" algn="bl" rotWithShape="0">
                <a:schemeClr val="accent6">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27" name="Google Shape;227;p18"/>
          <p:cNvGrpSpPr/>
          <p:nvPr/>
        </p:nvGrpSpPr>
        <p:grpSpPr>
          <a:xfrm rot="1056946">
            <a:off x="652772" y="2782964"/>
            <a:ext cx="903058" cy="903222"/>
            <a:chOff x="570875" y="4322250"/>
            <a:chExt cx="443300" cy="443325"/>
          </a:xfrm>
        </p:grpSpPr>
        <p:sp>
          <p:nvSpPr>
            <p:cNvPr id="228" name="Google Shape;228;p18"/>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chemeClr val="lt1"/>
            </a:solidFill>
            <a:ln>
              <a:noFill/>
            </a:ln>
            <a:effectLst>
              <a:outerShdw blurRad="128588" dist="38100" dir="5400000" algn="bl" rotWithShape="0">
                <a:schemeClr val="accent6">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8"/>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chemeClr val="lt1"/>
            </a:solidFill>
            <a:ln>
              <a:noFill/>
            </a:ln>
            <a:effectLst>
              <a:outerShdw blurRad="128588" dist="38100" dir="5400000" algn="bl" rotWithShape="0">
                <a:schemeClr val="accent6">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8"/>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chemeClr val="lt1"/>
            </a:solidFill>
            <a:ln>
              <a:noFill/>
            </a:ln>
            <a:effectLst>
              <a:outerShdw blurRad="128588" dist="38100" dir="5400000" algn="bl" rotWithShape="0">
                <a:schemeClr val="accent6">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8"/>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chemeClr val="lt1"/>
            </a:solidFill>
            <a:ln>
              <a:noFill/>
            </a:ln>
            <a:effectLst>
              <a:outerShdw blurRad="128588" dist="38100" dir="5400000" algn="bl" rotWithShape="0">
                <a:schemeClr val="accent6">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18"/>
          <p:cNvSpPr/>
          <p:nvPr/>
        </p:nvSpPr>
        <p:spPr>
          <a:xfrm rot="2466681">
            <a:off x="754394" y="1972684"/>
            <a:ext cx="443305" cy="423283"/>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accent1"/>
          </a:solidFill>
          <a:ln>
            <a:noFill/>
          </a:ln>
          <a:effectLst>
            <a:outerShdw blurRad="128588" dist="38100" dir="5400000" algn="bl" rotWithShape="0">
              <a:schemeClr val="accent6">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8"/>
          <p:cNvSpPr/>
          <p:nvPr/>
        </p:nvSpPr>
        <p:spPr>
          <a:xfrm rot="-1609413">
            <a:off x="1402695" y="2239009"/>
            <a:ext cx="318993" cy="30458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accent1"/>
          </a:solidFill>
          <a:ln>
            <a:noFill/>
          </a:ln>
          <a:effectLst>
            <a:outerShdw blurRad="128588" dist="38100" dir="5400000" algn="bl" rotWithShape="0">
              <a:schemeClr val="accent6">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8"/>
          <p:cNvSpPr/>
          <p:nvPr/>
        </p:nvSpPr>
        <p:spPr>
          <a:xfrm rot="2926282">
            <a:off x="3336969" y="2480318"/>
            <a:ext cx="238914" cy="228123"/>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accent1"/>
          </a:solidFill>
          <a:ln>
            <a:noFill/>
          </a:ln>
          <a:effectLst>
            <a:outerShdw blurRad="128588" dist="38100" dir="5400000" algn="bl" rotWithShape="0">
              <a:schemeClr val="accent6">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8"/>
          <p:cNvSpPr/>
          <p:nvPr/>
        </p:nvSpPr>
        <p:spPr>
          <a:xfrm rot="-1609859">
            <a:off x="2342810" y="952123"/>
            <a:ext cx="215236" cy="205514"/>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accent1"/>
          </a:solidFill>
          <a:ln>
            <a:noFill/>
          </a:ln>
          <a:effectLst>
            <a:outerShdw blurRad="128588" dist="38100" dir="5400000" algn="bl" rotWithShape="0">
              <a:schemeClr val="accent6">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8"/>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19</a:t>
            </a:fld>
            <a:endParaRPr/>
          </a:p>
        </p:txBody>
      </p:sp>
    </p:spTree>
    <p:extLst>
      <p:ext uri="{BB962C8B-B14F-4D97-AF65-F5344CB8AC3E}">
        <p14:creationId xmlns:p14="http://schemas.microsoft.com/office/powerpoint/2010/main" val="840577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87000" r="-41000" b="-323000"/>
          </a:stretch>
        </a:blipFill>
        <a:effectLst/>
      </p:bgPr>
    </p:bg>
    <p:spTree>
      <p:nvGrpSpPr>
        <p:cNvPr id="1" name="Shape 206"/>
        <p:cNvGrpSpPr/>
        <p:nvPr/>
      </p:nvGrpSpPr>
      <p:grpSpPr>
        <a:xfrm>
          <a:off x="0" y="0"/>
          <a:ext cx="0" cy="0"/>
          <a:chOff x="0" y="0"/>
          <a:chExt cx="0" cy="0"/>
        </a:xfrm>
      </p:grpSpPr>
      <p:sp>
        <p:nvSpPr>
          <p:cNvPr id="207" name="Google Shape;207;p16"/>
          <p:cNvSpPr txBox="1">
            <a:spLocks noGrp="1"/>
          </p:cNvSpPr>
          <p:nvPr>
            <p:ph type="ctrTitle" idx="4294967295"/>
          </p:nvPr>
        </p:nvSpPr>
        <p:spPr>
          <a:xfrm>
            <a:off x="685800" y="582134"/>
            <a:ext cx="3203100" cy="64061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5400" dirty="0">
                <a:solidFill>
                  <a:schemeClr val="lt1"/>
                </a:solidFill>
              </a:rPr>
              <a:t>About me</a:t>
            </a:r>
            <a:endParaRPr sz="5400" dirty="0">
              <a:solidFill>
                <a:schemeClr val="lt1"/>
              </a:solidFill>
            </a:endParaRPr>
          </a:p>
        </p:txBody>
      </p:sp>
      <p:sp>
        <p:nvSpPr>
          <p:cNvPr id="208" name="Google Shape;208;p16"/>
          <p:cNvSpPr txBox="1">
            <a:spLocks noGrp="1"/>
          </p:cNvSpPr>
          <p:nvPr>
            <p:ph type="subTitle" idx="4294967295"/>
          </p:nvPr>
        </p:nvSpPr>
        <p:spPr>
          <a:xfrm>
            <a:off x="685800" y="1222745"/>
            <a:ext cx="3203100" cy="3338622"/>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b="1" dirty="0">
                <a:latin typeface="IBM Plex Sans"/>
                <a:ea typeface="IBM Plex Sans"/>
                <a:cs typeface="IBM Plex Sans"/>
                <a:sym typeface="IBM Plex Sans"/>
              </a:rPr>
              <a:t>I’m Executive Director of </a:t>
            </a:r>
            <a:r>
              <a:rPr lang="en-GB" b="1" dirty="0">
                <a:latin typeface="IBM Plex Sans"/>
                <a:ea typeface="IBM Plex Sans"/>
                <a:cs typeface="IBM Plex Sans"/>
                <a:sym typeface="IBM Plex Sans"/>
                <a:hlinkClick r:id="rId4"/>
              </a:rPr>
              <a:t>Words of Colour Productions</a:t>
            </a:r>
            <a:r>
              <a:rPr lang="en-GB" b="1" dirty="0">
                <a:latin typeface="IBM Plex Sans"/>
                <a:ea typeface="IBM Plex Sans"/>
                <a:cs typeface="IBM Plex Sans"/>
                <a:sym typeface="IBM Plex Sans"/>
              </a:rPr>
              <a:t>, </a:t>
            </a:r>
            <a:r>
              <a:rPr lang="en-GB" b="1" dirty="0">
                <a:solidFill>
                  <a:schemeClr val="bg1"/>
                </a:solidFill>
                <a:latin typeface="IBM Plex Sans"/>
                <a:ea typeface="IBM Plex Sans"/>
                <a:cs typeface="IBM Plex Sans"/>
                <a:sym typeface="IBM Plex Sans"/>
              </a:rPr>
              <a:t>a former Journalist (when you needed at least three sources for a story) </a:t>
            </a:r>
            <a:r>
              <a:rPr lang="en-GB" b="1" dirty="0">
                <a:latin typeface="IBM Plex Sans"/>
                <a:ea typeface="IBM Plex Sans"/>
                <a:cs typeface="IBM Plex Sans"/>
                <a:sym typeface="IBM Plex Sans"/>
              </a:rPr>
              <a:t>and a Communications Strategist (who doesn’t believe in spin – shocking, I know).</a:t>
            </a:r>
          </a:p>
          <a:p>
            <a:pPr marL="0" lvl="0" indent="0" algn="l" rtl="0">
              <a:spcBef>
                <a:spcPts val="0"/>
              </a:spcBef>
              <a:spcAft>
                <a:spcPts val="0"/>
              </a:spcAft>
              <a:buNone/>
            </a:pPr>
            <a:endParaRPr lang="en-GB" b="1" dirty="0">
              <a:latin typeface="IBM Plex Sans"/>
              <a:ea typeface="IBM Plex Sans"/>
              <a:cs typeface="IBM Plex Sans"/>
              <a:sym typeface="IBM Plex Sans"/>
            </a:endParaRPr>
          </a:p>
          <a:p>
            <a:pPr marL="0" lvl="0" indent="0" algn="l" rtl="0">
              <a:spcBef>
                <a:spcPts val="0"/>
              </a:spcBef>
              <a:spcAft>
                <a:spcPts val="0"/>
              </a:spcAft>
              <a:buNone/>
            </a:pPr>
            <a:endParaRPr b="1" dirty="0">
              <a:latin typeface="IBM Plex Sans"/>
              <a:ea typeface="IBM Plex Sans"/>
              <a:cs typeface="IBM Plex Sans"/>
              <a:sym typeface="IBM Plex Sans"/>
            </a:endParaRPr>
          </a:p>
        </p:txBody>
      </p:sp>
      <p:sp>
        <p:nvSpPr>
          <p:cNvPr id="209" name="Google Shape;209;p16"/>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8" name="Google Shape;248;p20"/>
          <p:cNvSpPr txBox="1">
            <a:spLocks noGrp="1"/>
          </p:cNvSpPr>
          <p:nvPr>
            <p:ph type="body" idx="1"/>
          </p:nvPr>
        </p:nvSpPr>
        <p:spPr>
          <a:xfrm>
            <a:off x="2892056" y="361507"/>
            <a:ext cx="6092456" cy="4003543"/>
          </a:xfrm>
          <a:prstGeom prst="rect">
            <a:avLst/>
          </a:prstGeom>
        </p:spPr>
        <p:txBody>
          <a:bodyPr spcFirstLastPara="1" wrap="square" lIns="0" tIns="0" rIns="0" bIns="0" anchor="t" anchorCtr="0">
            <a:noAutofit/>
          </a:bodyPr>
          <a:lstStyle/>
          <a:p>
            <a:pPr marL="76200" indent="0">
              <a:buNone/>
            </a:pPr>
            <a:r>
              <a:rPr lang="en-GB" b="1" dirty="0"/>
              <a:t>This includes:</a:t>
            </a:r>
          </a:p>
          <a:p>
            <a:endParaRPr lang="en-GB" dirty="0"/>
          </a:p>
          <a:p>
            <a:r>
              <a:rPr lang="en-GB" dirty="0"/>
              <a:t>Targeting audiences</a:t>
            </a:r>
          </a:p>
          <a:p>
            <a:r>
              <a:rPr lang="en-GB" dirty="0"/>
              <a:t>Discovering who lives where on social media</a:t>
            </a:r>
          </a:p>
          <a:p>
            <a:r>
              <a:rPr lang="en-GB" dirty="0"/>
              <a:t>Using social media as a conversation</a:t>
            </a:r>
          </a:p>
          <a:p>
            <a:r>
              <a:rPr lang="en-GB" dirty="0"/>
              <a:t>Listening to what people want</a:t>
            </a:r>
          </a:p>
          <a:p>
            <a:r>
              <a:rPr lang="en-GB" dirty="0"/>
              <a:t>Building digital communities</a:t>
            </a:r>
          </a:p>
          <a:p>
            <a:r>
              <a:rPr lang="en-GB" dirty="0"/>
              <a:t>Content curation</a:t>
            </a:r>
          </a:p>
          <a:p>
            <a:r>
              <a:rPr lang="en-GB" dirty="0"/>
              <a:t>Sharing content (yours and others)</a:t>
            </a:r>
          </a:p>
          <a:p>
            <a:r>
              <a:rPr lang="en-GB" dirty="0"/>
              <a:t>Digital publishing</a:t>
            </a:r>
          </a:p>
          <a:p>
            <a:r>
              <a:rPr lang="en-GB" dirty="0"/>
              <a:t>Promoting your brand (consistently)</a:t>
            </a:r>
          </a:p>
          <a:p>
            <a:r>
              <a:rPr lang="en-GB" dirty="0"/>
              <a:t>Making it easy for people to find you</a:t>
            </a:r>
          </a:p>
          <a:p>
            <a:endParaRPr lang="en-GB" sz="1100" dirty="0"/>
          </a:p>
        </p:txBody>
      </p:sp>
      <p:sp>
        <p:nvSpPr>
          <p:cNvPr id="249" name="Google Shape;249;p20"/>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20</a:t>
            </a:fld>
            <a:endParaRPr/>
          </a:p>
        </p:txBody>
      </p:sp>
    </p:spTree>
    <p:extLst>
      <p:ext uri="{BB962C8B-B14F-4D97-AF65-F5344CB8AC3E}">
        <p14:creationId xmlns:p14="http://schemas.microsoft.com/office/powerpoint/2010/main" val="3183160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3000" b="-83000"/>
          </a:stretch>
        </a:blipFill>
        <a:effectLst/>
      </p:bgPr>
    </p:bg>
    <p:spTree>
      <p:nvGrpSpPr>
        <p:cNvPr id="1" name="Shape 277"/>
        <p:cNvGrpSpPr/>
        <p:nvPr/>
      </p:nvGrpSpPr>
      <p:grpSpPr>
        <a:xfrm>
          <a:off x="0" y="0"/>
          <a:ext cx="0" cy="0"/>
          <a:chOff x="0" y="0"/>
          <a:chExt cx="0" cy="0"/>
        </a:xfrm>
      </p:grpSpPr>
      <p:sp>
        <p:nvSpPr>
          <p:cNvPr id="279" name="Google Shape;279;p24"/>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21</a:t>
            </a:fld>
            <a:endParaRPr/>
          </a:p>
        </p:txBody>
      </p:sp>
      <p:sp>
        <p:nvSpPr>
          <p:cNvPr id="2" name="Rectangle 1">
            <a:extLst>
              <a:ext uri="{FF2B5EF4-FFF2-40B4-BE49-F238E27FC236}">
                <a16:creationId xmlns:a16="http://schemas.microsoft.com/office/drawing/2014/main" id="{68E3496E-7B0A-4AB0-BCE5-F830A4971146}"/>
              </a:ext>
            </a:extLst>
          </p:cNvPr>
          <p:cNvSpPr/>
          <p:nvPr/>
        </p:nvSpPr>
        <p:spPr>
          <a:xfrm>
            <a:off x="132202" y="1448366"/>
            <a:ext cx="3888956" cy="3170099"/>
          </a:xfrm>
          <a:prstGeom prst="rect">
            <a:avLst/>
          </a:prstGeom>
        </p:spPr>
        <p:txBody>
          <a:bodyPr wrap="square">
            <a:spAutoFit/>
          </a:bodyPr>
          <a:lstStyle/>
          <a:p>
            <a:r>
              <a:rPr lang="en-GB" sz="2000" b="1" dirty="0" err="1">
                <a:solidFill>
                  <a:schemeClr val="bg1"/>
                </a:solidFill>
                <a:latin typeface="Abel"/>
                <a:ea typeface="Abel"/>
                <a:cs typeface="Abel"/>
                <a:sym typeface="Abel"/>
              </a:rPr>
              <a:t>Yassmin</a:t>
            </a:r>
            <a:r>
              <a:rPr lang="en-GB" sz="2000" b="1" dirty="0">
                <a:solidFill>
                  <a:schemeClr val="bg1"/>
                </a:solidFill>
                <a:latin typeface="Abel"/>
                <a:ea typeface="Abel"/>
                <a:cs typeface="Abel"/>
                <a:sym typeface="Abel"/>
              </a:rPr>
              <a:t> </a:t>
            </a:r>
            <a:r>
              <a:rPr lang="en-GB" sz="2000" b="1" dirty="0">
                <a:solidFill>
                  <a:schemeClr val="tx1"/>
                </a:solidFill>
                <a:latin typeface="Abel"/>
                <a:ea typeface="Abel"/>
                <a:cs typeface="Abel"/>
                <a:sym typeface="Abel"/>
              </a:rPr>
              <a:t>Abdel-</a:t>
            </a:r>
            <a:r>
              <a:rPr lang="en-GB" sz="2000" b="1" dirty="0" err="1">
                <a:solidFill>
                  <a:schemeClr val="tx1"/>
                </a:solidFill>
                <a:latin typeface="Abel"/>
                <a:ea typeface="Abel"/>
                <a:cs typeface="Abel"/>
                <a:sym typeface="Abel"/>
              </a:rPr>
              <a:t>Ma</a:t>
            </a:r>
            <a:r>
              <a:rPr lang="en-GB" sz="2000" b="1" dirty="0" err="1">
                <a:solidFill>
                  <a:schemeClr val="bg1"/>
                </a:solidFill>
                <a:latin typeface="Abel"/>
                <a:ea typeface="Abel"/>
                <a:cs typeface="Abel"/>
                <a:sym typeface="Abel"/>
              </a:rPr>
              <a:t>gied</a:t>
            </a:r>
            <a:endParaRPr lang="en-GB" sz="2000" b="1" dirty="0">
              <a:solidFill>
                <a:srgbClr val="F3F3F3"/>
              </a:solidFill>
              <a:latin typeface="Abel"/>
              <a:ea typeface="Abel"/>
              <a:cs typeface="Abel"/>
              <a:sym typeface="Abel"/>
            </a:endParaRPr>
          </a:p>
          <a:p>
            <a:pPr lvl="0"/>
            <a:r>
              <a:rPr lang="en-GB" sz="2000" b="1" dirty="0">
                <a:solidFill>
                  <a:srgbClr val="F3F3F3"/>
                </a:solidFill>
                <a:latin typeface="Abel"/>
                <a:ea typeface="Abel"/>
                <a:cs typeface="Abel"/>
                <a:sym typeface="Abel"/>
              </a:rPr>
              <a:t>Engineer</a:t>
            </a:r>
          </a:p>
          <a:p>
            <a:pPr lvl="0"/>
            <a:r>
              <a:rPr lang="en-GB" sz="2000" b="1" dirty="0">
                <a:solidFill>
                  <a:srgbClr val="F3F3F3"/>
                </a:solidFill>
                <a:latin typeface="Abel"/>
                <a:ea typeface="Abel"/>
                <a:cs typeface="Abel"/>
                <a:sym typeface="Abel"/>
              </a:rPr>
              <a:t>Activist</a:t>
            </a:r>
          </a:p>
          <a:p>
            <a:pPr lvl="0"/>
            <a:r>
              <a:rPr lang="en-GB" sz="2000" b="1" dirty="0">
                <a:solidFill>
                  <a:srgbClr val="F3F3F3"/>
                </a:solidFill>
                <a:latin typeface="Abel"/>
                <a:ea typeface="Abel"/>
                <a:cs typeface="Abel"/>
                <a:sym typeface="Abel"/>
              </a:rPr>
              <a:t>Collaborator</a:t>
            </a:r>
          </a:p>
          <a:p>
            <a:pPr lvl="0"/>
            <a:r>
              <a:rPr lang="en-GB" sz="2000" b="1" dirty="0">
                <a:solidFill>
                  <a:srgbClr val="F3F3F3"/>
                </a:solidFill>
                <a:latin typeface="Abel"/>
                <a:ea typeface="Abel"/>
                <a:cs typeface="Abel"/>
                <a:sym typeface="Abel"/>
              </a:rPr>
              <a:t>Author</a:t>
            </a:r>
          </a:p>
          <a:p>
            <a:pPr lvl="0"/>
            <a:r>
              <a:rPr lang="en-GB" sz="2000" b="1" dirty="0">
                <a:solidFill>
                  <a:srgbClr val="F3F3F3"/>
                </a:solidFill>
                <a:latin typeface="Abel"/>
                <a:ea typeface="Abel"/>
                <a:cs typeface="Abel"/>
                <a:sym typeface="Abel"/>
              </a:rPr>
              <a:t>TEDx speaker</a:t>
            </a:r>
          </a:p>
          <a:p>
            <a:pPr lvl="0"/>
            <a:r>
              <a:rPr lang="en-GB" sz="2000" b="1" dirty="0">
                <a:solidFill>
                  <a:srgbClr val="F3F3F3"/>
                </a:solidFill>
                <a:latin typeface="Abel"/>
                <a:ea typeface="Abel"/>
                <a:cs typeface="Abel"/>
                <a:sym typeface="Abel"/>
              </a:rPr>
              <a:t>Influencer</a:t>
            </a:r>
          </a:p>
          <a:p>
            <a:pPr lvl="0"/>
            <a:r>
              <a:rPr lang="en-GB" sz="2000" b="1" dirty="0">
                <a:solidFill>
                  <a:srgbClr val="F3F3F3"/>
                </a:solidFill>
                <a:latin typeface="Abel"/>
                <a:ea typeface="Abel"/>
                <a:cs typeface="Abel"/>
                <a:sym typeface="Abel"/>
              </a:rPr>
              <a:t>Broadcaster</a:t>
            </a:r>
          </a:p>
          <a:p>
            <a:pPr lvl="0"/>
            <a:r>
              <a:rPr lang="en-GB" sz="2000" b="1" dirty="0">
                <a:solidFill>
                  <a:srgbClr val="F3F3F3"/>
                </a:solidFill>
                <a:latin typeface="Abel"/>
                <a:ea typeface="Abel"/>
                <a:cs typeface="Abel"/>
                <a:sym typeface="Abel"/>
              </a:rPr>
              <a:t>On Instagram:</a:t>
            </a:r>
          </a:p>
          <a:p>
            <a:pPr lvl="0"/>
            <a:r>
              <a:rPr lang="en-GB" sz="2000" b="1" dirty="0">
                <a:solidFill>
                  <a:schemeClr val="bg1"/>
                </a:solidFill>
                <a:latin typeface="Abel"/>
                <a:ea typeface="Abel"/>
                <a:cs typeface="Abel"/>
                <a:sym typeface="Abel"/>
              </a:rPr>
              <a:t>@</a:t>
            </a:r>
            <a:r>
              <a:rPr lang="en-GB" sz="2000" b="1" dirty="0" err="1">
                <a:solidFill>
                  <a:schemeClr val="bg1"/>
                </a:solidFill>
                <a:latin typeface="Abel"/>
                <a:ea typeface="Abel"/>
                <a:cs typeface="Abel"/>
                <a:sym typeface="Abel"/>
              </a:rPr>
              <a:t>yassmin_a</a:t>
            </a:r>
            <a:endParaRPr lang="en-GB" sz="2000" b="1" dirty="0">
              <a:solidFill>
                <a:schemeClr val="bg1"/>
              </a:solidFill>
              <a:latin typeface="Abel"/>
              <a:ea typeface="Abel"/>
              <a:cs typeface="Abel"/>
              <a:sym typeface="Abel"/>
            </a:endParaRPr>
          </a:p>
        </p:txBody>
      </p:sp>
    </p:spTree>
    <p:extLst>
      <p:ext uri="{BB962C8B-B14F-4D97-AF65-F5344CB8AC3E}">
        <p14:creationId xmlns:p14="http://schemas.microsoft.com/office/powerpoint/2010/main" val="2881892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Shape 277"/>
        <p:cNvGrpSpPr/>
        <p:nvPr/>
      </p:nvGrpSpPr>
      <p:grpSpPr>
        <a:xfrm>
          <a:off x="0" y="0"/>
          <a:ext cx="0" cy="0"/>
          <a:chOff x="0" y="0"/>
          <a:chExt cx="0" cy="0"/>
        </a:xfrm>
      </p:grpSpPr>
      <p:sp>
        <p:nvSpPr>
          <p:cNvPr id="279" name="Google Shape;279;p24"/>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22</a:t>
            </a:fld>
            <a:endParaRPr/>
          </a:p>
        </p:txBody>
      </p:sp>
      <p:sp>
        <p:nvSpPr>
          <p:cNvPr id="2" name="Rectangle 1">
            <a:extLst>
              <a:ext uri="{FF2B5EF4-FFF2-40B4-BE49-F238E27FC236}">
                <a16:creationId xmlns:a16="http://schemas.microsoft.com/office/drawing/2014/main" id="{68E3496E-7B0A-4AB0-BCE5-F830A4971146}"/>
              </a:ext>
            </a:extLst>
          </p:cNvPr>
          <p:cNvSpPr/>
          <p:nvPr/>
        </p:nvSpPr>
        <p:spPr>
          <a:xfrm>
            <a:off x="3525397" y="563700"/>
            <a:ext cx="3888956" cy="523220"/>
          </a:xfrm>
          <a:prstGeom prst="rect">
            <a:avLst/>
          </a:prstGeom>
        </p:spPr>
        <p:txBody>
          <a:bodyPr wrap="square">
            <a:spAutoFit/>
          </a:bodyPr>
          <a:lstStyle/>
          <a:p>
            <a:r>
              <a:rPr lang="en-GB" sz="2800" b="1" dirty="0">
                <a:solidFill>
                  <a:schemeClr val="bg1"/>
                </a:solidFill>
                <a:latin typeface="Abel"/>
                <a:ea typeface="Abel"/>
                <a:cs typeface="Abel"/>
                <a:sym typeface="Abel"/>
              </a:rPr>
              <a:t>Images are important</a:t>
            </a:r>
          </a:p>
        </p:txBody>
      </p:sp>
      <p:sp>
        <p:nvSpPr>
          <p:cNvPr id="3" name="Rectangle 2">
            <a:extLst>
              <a:ext uri="{FF2B5EF4-FFF2-40B4-BE49-F238E27FC236}">
                <a16:creationId xmlns:a16="http://schemas.microsoft.com/office/drawing/2014/main" id="{EAAEB5AE-82ED-4770-8B5E-103A28DA55AB}"/>
              </a:ext>
            </a:extLst>
          </p:cNvPr>
          <p:cNvSpPr/>
          <p:nvPr/>
        </p:nvSpPr>
        <p:spPr>
          <a:xfrm>
            <a:off x="2969044" y="3579526"/>
            <a:ext cx="4572000" cy="1200329"/>
          </a:xfrm>
          <a:prstGeom prst="rect">
            <a:avLst/>
          </a:prstGeom>
        </p:spPr>
        <p:txBody>
          <a:bodyPr>
            <a:spAutoFit/>
          </a:bodyPr>
          <a:lstStyle/>
          <a:p>
            <a:r>
              <a:rPr lang="en-GB" sz="2400" dirty="0" err="1">
                <a:solidFill>
                  <a:schemeClr val="bg1"/>
                </a:solidFill>
                <a:latin typeface="Oxygen"/>
                <a:hlinkClick r:id="rId4">
                  <a:extLst>
                    <a:ext uri="{A12FA001-AC4F-418D-AE19-62706E023703}">
                      <ahyp:hlinkClr xmlns:ahyp="http://schemas.microsoft.com/office/drawing/2018/hyperlinkcolor" val="tx"/>
                    </a:ext>
                  </a:extLst>
                </a:hlinkClick>
              </a:rPr>
              <a:t>Pexels</a:t>
            </a:r>
            <a:br>
              <a:rPr lang="en-GB" sz="2400" dirty="0">
                <a:solidFill>
                  <a:schemeClr val="bg1"/>
                </a:solidFill>
              </a:rPr>
            </a:br>
            <a:r>
              <a:rPr lang="en-GB" sz="2400" dirty="0" err="1">
                <a:solidFill>
                  <a:schemeClr val="bg1"/>
                </a:solidFill>
                <a:latin typeface="Oxygen"/>
                <a:hlinkClick r:id="rId5">
                  <a:extLst>
                    <a:ext uri="{A12FA001-AC4F-418D-AE19-62706E023703}">
                      <ahyp:hlinkClr xmlns:ahyp="http://schemas.microsoft.com/office/drawing/2018/hyperlinkcolor" val="tx"/>
                    </a:ext>
                  </a:extLst>
                </a:hlinkClick>
              </a:rPr>
              <a:t>Unsplash</a:t>
            </a:r>
            <a:br>
              <a:rPr lang="en-GB" sz="2400" dirty="0">
                <a:solidFill>
                  <a:schemeClr val="bg1"/>
                </a:solidFill>
              </a:rPr>
            </a:br>
            <a:r>
              <a:rPr lang="en-GB" sz="2400" dirty="0" err="1">
                <a:solidFill>
                  <a:schemeClr val="bg1"/>
                </a:solidFill>
                <a:latin typeface="Oxygen"/>
                <a:hlinkClick r:id="rId6">
                  <a:extLst>
                    <a:ext uri="{A12FA001-AC4F-418D-AE19-62706E023703}">
                      <ahyp:hlinkClr xmlns:ahyp="http://schemas.microsoft.com/office/drawing/2018/hyperlinkcolor" val="tx"/>
                    </a:ext>
                  </a:extLst>
                </a:hlinkClick>
              </a:rPr>
              <a:t>Pixabay</a:t>
            </a:r>
            <a:endParaRPr lang="en-GB" sz="2400" dirty="0">
              <a:solidFill>
                <a:schemeClr val="bg1"/>
              </a:solidFill>
            </a:endParaRPr>
          </a:p>
        </p:txBody>
      </p:sp>
    </p:spTree>
    <p:extLst>
      <p:ext uri="{BB962C8B-B14F-4D97-AF65-F5344CB8AC3E}">
        <p14:creationId xmlns:p14="http://schemas.microsoft.com/office/powerpoint/2010/main" val="4064327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7"/>
          <p:cNvSpPr txBox="1">
            <a:spLocks noGrp="1"/>
          </p:cNvSpPr>
          <p:nvPr>
            <p:ph type="ctrTitle"/>
          </p:nvPr>
        </p:nvSpPr>
        <p:spPr>
          <a:xfrm>
            <a:off x="3734718" y="1679944"/>
            <a:ext cx="5034709" cy="207680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4800" dirty="0"/>
              <a:t>The power of the hashtag</a:t>
            </a:r>
            <a:endParaRPr sz="4800" dirty="0"/>
          </a:p>
        </p:txBody>
      </p:sp>
      <p:sp>
        <p:nvSpPr>
          <p:cNvPr id="216" name="Google Shape;216;p17"/>
          <p:cNvSpPr txBox="1"/>
          <p:nvPr/>
        </p:nvSpPr>
        <p:spPr>
          <a:xfrm>
            <a:off x="0" y="0"/>
            <a:ext cx="1554600" cy="5143500"/>
          </a:xfrm>
          <a:prstGeom prst="rect">
            <a:avLst/>
          </a:prstGeom>
          <a:noFill/>
          <a:ln>
            <a:noFill/>
          </a:ln>
          <a:effectLst>
            <a:outerShdw blurRad="114300" dist="38100" dir="5400000" algn="bl" rotWithShape="0">
              <a:schemeClr val="accent6">
                <a:alpha val="23000"/>
              </a:schemeClr>
            </a:outerShdw>
          </a:effectLst>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7200" b="1" dirty="0">
                <a:solidFill>
                  <a:schemeClr val="lt1"/>
                </a:solidFill>
                <a:latin typeface="IBM Plex Serif"/>
                <a:ea typeface="IBM Plex Sans Light"/>
                <a:cs typeface="IBM Plex Sans Light"/>
                <a:sym typeface="IBM Plex Serif"/>
              </a:rPr>
              <a:t>6</a:t>
            </a:r>
            <a:endParaRPr sz="7200" dirty="0">
              <a:solidFill>
                <a:schemeClr val="lt1"/>
              </a:solidFill>
              <a:latin typeface="IBM Plex Sans Light"/>
              <a:ea typeface="IBM Plex Sans Light"/>
              <a:cs typeface="IBM Plex Sans Light"/>
              <a:sym typeface="IBM Plex Sans Light"/>
            </a:endParaRPr>
          </a:p>
        </p:txBody>
      </p:sp>
    </p:spTree>
    <p:extLst>
      <p:ext uri="{BB962C8B-B14F-4D97-AF65-F5344CB8AC3E}">
        <p14:creationId xmlns:p14="http://schemas.microsoft.com/office/powerpoint/2010/main" val="3738979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9000" b="-69000"/>
          </a:stretch>
        </a:blipFill>
        <a:effectLst/>
      </p:bgPr>
    </p:bg>
    <p:spTree>
      <p:nvGrpSpPr>
        <p:cNvPr id="1" name="Shape 277"/>
        <p:cNvGrpSpPr/>
        <p:nvPr/>
      </p:nvGrpSpPr>
      <p:grpSpPr>
        <a:xfrm>
          <a:off x="0" y="0"/>
          <a:ext cx="0" cy="0"/>
          <a:chOff x="0" y="0"/>
          <a:chExt cx="0" cy="0"/>
        </a:xfrm>
      </p:grpSpPr>
      <p:sp>
        <p:nvSpPr>
          <p:cNvPr id="279" name="Google Shape;279;p24"/>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24</a:t>
            </a:fld>
            <a:endParaRPr/>
          </a:p>
        </p:txBody>
      </p:sp>
    </p:spTree>
    <p:extLst>
      <p:ext uri="{BB962C8B-B14F-4D97-AF65-F5344CB8AC3E}">
        <p14:creationId xmlns:p14="http://schemas.microsoft.com/office/powerpoint/2010/main" val="3740343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8" name="Google Shape;248;p20"/>
          <p:cNvSpPr txBox="1">
            <a:spLocks noGrp="1"/>
          </p:cNvSpPr>
          <p:nvPr>
            <p:ph type="body" idx="1"/>
          </p:nvPr>
        </p:nvSpPr>
        <p:spPr>
          <a:xfrm>
            <a:off x="2892056" y="361507"/>
            <a:ext cx="6092456" cy="4003543"/>
          </a:xfrm>
          <a:prstGeom prst="rect">
            <a:avLst/>
          </a:prstGeom>
        </p:spPr>
        <p:txBody>
          <a:bodyPr spcFirstLastPara="1" wrap="square" lIns="0" tIns="0" rIns="0" bIns="0" anchor="t" anchorCtr="0">
            <a:noAutofit/>
          </a:bodyPr>
          <a:lstStyle/>
          <a:p>
            <a:pPr marL="76200" indent="0">
              <a:buNone/>
            </a:pPr>
            <a:r>
              <a:rPr lang="en-GB" b="1" dirty="0"/>
              <a:t>Hashtags – the basics</a:t>
            </a:r>
            <a:endParaRPr lang="en-GB" sz="1800" b="1" dirty="0"/>
          </a:p>
          <a:p>
            <a:endParaRPr lang="en-GB" sz="1800" dirty="0"/>
          </a:p>
          <a:p>
            <a:r>
              <a:rPr lang="en-GB" dirty="0"/>
              <a:t>Hashtags allow you to connect your social media content to a specific topic, event, theme or conversation. They also make it easier to discover posts around those specific topics, because hashtags aggregate all social media content with that same hashtag.</a:t>
            </a:r>
          </a:p>
          <a:p>
            <a:pPr marL="76200" indent="0">
              <a:buNone/>
            </a:pPr>
            <a:endParaRPr lang="en-GB" sz="1600" u="sng" dirty="0">
              <a:hlinkClick r:id="rId3"/>
            </a:endParaRPr>
          </a:p>
          <a:p>
            <a:pPr marL="76200" indent="0">
              <a:buNone/>
            </a:pPr>
            <a:r>
              <a:rPr lang="en-GB" sz="1600" b="1" u="sng" dirty="0">
                <a:hlinkClick r:id="rId3"/>
              </a:rPr>
              <a:t>Source</a:t>
            </a:r>
            <a:r>
              <a:rPr lang="en-GB" sz="1600" u="sng" dirty="0">
                <a:hlinkClick r:id="rId3"/>
              </a:rPr>
              <a:t>: https://blog.hootsuite.com/how-to-use-hashtags/</a:t>
            </a:r>
            <a:endParaRPr lang="en-GB" sz="1600" dirty="0"/>
          </a:p>
          <a:p>
            <a:pPr lvl="0"/>
            <a:endParaRPr lang="en-GB" sz="1800" dirty="0"/>
          </a:p>
          <a:p>
            <a:endParaRPr lang="en-GB" sz="1100" dirty="0"/>
          </a:p>
        </p:txBody>
      </p:sp>
      <p:sp>
        <p:nvSpPr>
          <p:cNvPr id="249" name="Google Shape;249;p20"/>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25</a:t>
            </a:fld>
            <a:endParaRPr/>
          </a:p>
        </p:txBody>
      </p:sp>
    </p:spTree>
    <p:extLst>
      <p:ext uri="{BB962C8B-B14F-4D97-AF65-F5344CB8AC3E}">
        <p14:creationId xmlns:p14="http://schemas.microsoft.com/office/powerpoint/2010/main" val="534359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8" name="Google Shape;248;p20"/>
          <p:cNvSpPr txBox="1">
            <a:spLocks noGrp="1"/>
          </p:cNvSpPr>
          <p:nvPr>
            <p:ph type="body" idx="1"/>
          </p:nvPr>
        </p:nvSpPr>
        <p:spPr>
          <a:xfrm>
            <a:off x="2892056" y="361507"/>
            <a:ext cx="6092456" cy="4003543"/>
          </a:xfrm>
          <a:prstGeom prst="rect">
            <a:avLst/>
          </a:prstGeom>
        </p:spPr>
        <p:txBody>
          <a:bodyPr spcFirstLastPara="1" wrap="square" lIns="0" tIns="0" rIns="0" bIns="0" anchor="t" anchorCtr="0">
            <a:noAutofit/>
          </a:bodyPr>
          <a:lstStyle/>
          <a:p>
            <a:pPr marL="76200" indent="0">
              <a:buNone/>
            </a:pPr>
            <a:r>
              <a:rPr lang="en-GB" b="1" dirty="0"/>
              <a:t>Hashtags – the basics</a:t>
            </a:r>
            <a:endParaRPr lang="en-GB" sz="1800" b="1" dirty="0"/>
          </a:p>
          <a:p>
            <a:endParaRPr lang="en-GB" sz="1800" dirty="0"/>
          </a:p>
          <a:p>
            <a:pPr lvl="0"/>
            <a:r>
              <a:rPr lang="en-GB" sz="1800" b="1" dirty="0"/>
              <a:t>They always start with # </a:t>
            </a:r>
            <a:r>
              <a:rPr lang="en-GB" sz="1800" dirty="0"/>
              <a:t>but they won’t work if you use spaces, punctuation or symbols.</a:t>
            </a:r>
          </a:p>
          <a:p>
            <a:pPr lvl="0"/>
            <a:r>
              <a:rPr lang="en-GB" sz="1800" b="1" dirty="0"/>
              <a:t>Make sure your accounts are public. </a:t>
            </a:r>
            <a:r>
              <a:rPr lang="en-GB" sz="1800" dirty="0"/>
              <a:t>Otherwise the </a:t>
            </a:r>
            <a:r>
              <a:rPr lang="en-GB" sz="1800" dirty="0" err="1"/>
              <a:t>hashtagged</a:t>
            </a:r>
            <a:r>
              <a:rPr lang="en-GB" sz="1800" dirty="0"/>
              <a:t> content you write won’t be seen by any non-followers.</a:t>
            </a:r>
          </a:p>
          <a:p>
            <a:pPr lvl="0"/>
            <a:r>
              <a:rPr lang="en-GB" sz="1800" b="1" dirty="0"/>
              <a:t>Don’t string too many words together. </a:t>
            </a:r>
            <a:r>
              <a:rPr lang="en-GB" sz="1800" dirty="0"/>
              <a:t>The best hashtags tend to be relatively short and easy to remember.</a:t>
            </a:r>
          </a:p>
          <a:p>
            <a:pPr lvl="0"/>
            <a:r>
              <a:rPr lang="en-GB" sz="1800" b="1" dirty="0"/>
              <a:t>Use relevant and specific hashtags. </a:t>
            </a:r>
            <a:r>
              <a:rPr lang="en-GB" sz="1800" dirty="0"/>
              <a:t>If it is too obscure, it will be hard to find and it won’t likely be used by other social media users.</a:t>
            </a:r>
          </a:p>
          <a:p>
            <a:pPr lvl="0"/>
            <a:r>
              <a:rPr lang="en-GB" sz="1800" b="1" dirty="0"/>
              <a:t>Limit the number of hashtags you use.</a:t>
            </a:r>
            <a:r>
              <a:rPr lang="en-GB" sz="1800" dirty="0"/>
              <a:t> More isn’t always better. It actually looks spammy.</a:t>
            </a:r>
          </a:p>
          <a:p>
            <a:pPr marL="76200" indent="0">
              <a:buNone/>
            </a:pPr>
            <a:endParaRPr lang="en-GB" sz="1600" u="sng" dirty="0">
              <a:hlinkClick r:id="rId3"/>
            </a:endParaRPr>
          </a:p>
          <a:p>
            <a:pPr marL="76200" indent="0">
              <a:buNone/>
            </a:pPr>
            <a:r>
              <a:rPr lang="en-GB" sz="1600" b="1" u="sng" dirty="0">
                <a:hlinkClick r:id="rId3"/>
              </a:rPr>
              <a:t>Source</a:t>
            </a:r>
            <a:r>
              <a:rPr lang="en-GB" sz="1600" u="sng" dirty="0">
                <a:hlinkClick r:id="rId3"/>
              </a:rPr>
              <a:t>: https://blog.hootsuite.com/how-to-use-hashtags/</a:t>
            </a:r>
            <a:endParaRPr lang="en-GB" sz="1600" dirty="0"/>
          </a:p>
          <a:p>
            <a:pPr lvl="0"/>
            <a:endParaRPr lang="en-GB" sz="1800" dirty="0"/>
          </a:p>
          <a:p>
            <a:endParaRPr lang="en-GB" sz="1100" dirty="0"/>
          </a:p>
        </p:txBody>
      </p:sp>
      <p:sp>
        <p:nvSpPr>
          <p:cNvPr id="249" name="Google Shape;249;p20"/>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26</a:t>
            </a:fld>
            <a:endParaRPr/>
          </a:p>
        </p:txBody>
      </p:sp>
    </p:spTree>
    <p:extLst>
      <p:ext uri="{BB962C8B-B14F-4D97-AF65-F5344CB8AC3E}">
        <p14:creationId xmlns:p14="http://schemas.microsoft.com/office/powerpoint/2010/main" val="3937721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9"/>
          <p:cNvSpPr txBox="1">
            <a:spLocks noGrp="1"/>
          </p:cNvSpPr>
          <p:nvPr>
            <p:ph type="ctrTitle" idx="4294967295"/>
          </p:nvPr>
        </p:nvSpPr>
        <p:spPr>
          <a:xfrm>
            <a:off x="2991500" y="571800"/>
            <a:ext cx="5466600" cy="894900"/>
          </a:xfrm>
          <a:prstGeom prst="rect">
            <a:avLst/>
          </a:prstGeom>
        </p:spPr>
        <p:txBody>
          <a:bodyPr spcFirstLastPara="1" wrap="square" lIns="0" tIns="0" rIns="0" bIns="0" anchor="b" anchorCtr="0">
            <a:noAutofit/>
          </a:bodyPr>
          <a:lstStyle/>
          <a:p>
            <a:pPr lvl="0"/>
            <a:r>
              <a:rPr lang="en-GB" sz="4800" dirty="0"/>
              <a:t>12,000,000 times</a:t>
            </a:r>
          </a:p>
        </p:txBody>
      </p:sp>
      <p:sp>
        <p:nvSpPr>
          <p:cNvPr id="342" name="Google Shape;342;p29"/>
          <p:cNvSpPr txBox="1">
            <a:spLocks noGrp="1"/>
          </p:cNvSpPr>
          <p:nvPr>
            <p:ph type="subTitle" idx="4294967295"/>
          </p:nvPr>
        </p:nvSpPr>
        <p:spPr>
          <a:xfrm>
            <a:off x="2991500" y="1411307"/>
            <a:ext cx="5466600" cy="463200"/>
          </a:xfrm>
          <a:prstGeom prst="rect">
            <a:avLst/>
          </a:prstGeom>
        </p:spPr>
        <p:txBody>
          <a:bodyPr spcFirstLastPara="1" wrap="square" lIns="0" tIns="0" rIns="0" bIns="0" anchor="t" anchorCtr="0">
            <a:noAutofit/>
          </a:bodyPr>
          <a:lstStyle/>
          <a:p>
            <a:pPr marL="0" lvl="0" indent="0" algn="l" rtl="0">
              <a:spcBef>
                <a:spcPts val="0"/>
              </a:spcBef>
              <a:spcAft>
                <a:spcPts val="600"/>
              </a:spcAft>
              <a:buNone/>
            </a:pPr>
            <a:r>
              <a:rPr lang="en" sz="2400" dirty="0"/>
              <a:t>#</a:t>
            </a:r>
            <a:r>
              <a:rPr lang="en-GB" sz="2400" dirty="0"/>
              <a:t>BlackLivesMatter</a:t>
            </a:r>
            <a:endParaRPr sz="2400" dirty="0"/>
          </a:p>
        </p:txBody>
      </p:sp>
      <p:sp>
        <p:nvSpPr>
          <p:cNvPr id="343" name="Google Shape;343;p29"/>
          <p:cNvSpPr txBox="1">
            <a:spLocks noGrp="1"/>
          </p:cNvSpPr>
          <p:nvPr>
            <p:ph type="ctrTitle" idx="4294967295"/>
          </p:nvPr>
        </p:nvSpPr>
        <p:spPr>
          <a:xfrm>
            <a:off x="2991500" y="3200694"/>
            <a:ext cx="5466600" cy="894900"/>
          </a:xfrm>
          <a:prstGeom prst="rect">
            <a:avLst/>
          </a:prstGeom>
        </p:spPr>
        <p:txBody>
          <a:bodyPr spcFirstLastPara="1" wrap="square" lIns="0" tIns="0" rIns="0" bIns="0" anchor="b" anchorCtr="0">
            <a:noAutofit/>
          </a:bodyPr>
          <a:lstStyle/>
          <a:p>
            <a:pPr lvl="0"/>
            <a:r>
              <a:rPr lang="en-GB" sz="4800" dirty="0"/>
              <a:t>250,000 times</a:t>
            </a:r>
          </a:p>
        </p:txBody>
      </p:sp>
      <p:sp>
        <p:nvSpPr>
          <p:cNvPr id="344" name="Google Shape;344;p29"/>
          <p:cNvSpPr txBox="1">
            <a:spLocks noGrp="1"/>
          </p:cNvSpPr>
          <p:nvPr>
            <p:ph type="subTitle" idx="4294967295"/>
          </p:nvPr>
        </p:nvSpPr>
        <p:spPr>
          <a:xfrm>
            <a:off x="2991500" y="4040201"/>
            <a:ext cx="5466600" cy="463200"/>
          </a:xfrm>
          <a:prstGeom prst="rect">
            <a:avLst/>
          </a:prstGeom>
        </p:spPr>
        <p:txBody>
          <a:bodyPr spcFirstLastPara="1" wrap="square" lIns="0" tIns="0" rIns="0" bIns="0" anchor="t" anchorCtr="0">
            <a:noAutofit/>
          </a:bodyPr>
          <a:lstStyle/>
          <a:p>
            <a:pPr marL="0" lvl="0" indent="0">
              <a:spcAft>
                <a:spcPts val="600"/>
              </a:spcAft>
              <a:buNone/>
            </a:pPr>
            <a:r>
              <a:rPr lang="en" dirty="0"/>
              <a:t>#</a:t>
            </a:r>
            <a:r>
              <a:rPr lang="en-GB" dirty="0" err="1"/>
              <a:t>OscarsSoWhite</a:t>
            </a:r>
            <a:endParaRPr sz="2400" dirty="0"/>
          </a:p>
        </p:txBody>
      </p:sp>
      <p:sp>
        <p:nvSpPr>
          <p:cNvPr id="345" name="Google Shape;345;p29"/>
          <p:cNvSpPr txBox="1">
            <a:spLocks noGrp="1"/>
          </p:cNvSpPr>
          <p:nvPr>
            <p:ph type="ctrTitle" idx="4294967295"/>
          </p:nvPr>
        </p:nvSpPr>
        <p:spPr>
          <a:xfrm>
            <a:off x="2991500" y="1886247"/>
            <a:ext cx="5466600" cy="8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800" dirty="0"/>
              <a:t>6,100,000 </a:t>
            </a:r>
            <a:r>
              <a:rPr lang="en-GB" sz="4800" dirty="0"/>
              <a:t>times</a:t>
            </a:r>
            <a:endParaRPr sz="4800" dirty="0"/>
          </a:p>
        </p:txBody>
      </p:sp>
      <p:sp>
        <p:nvSpPr>
          <p:cNvPr id="346" name="Google Shape;346;p29"/>
          <p:cNvSpPr txBox="1">
            <a:spLocks noGrp="1"/>
          </p:cNvSpPr>
          <p:nvPr>
            <p:ph type="subTitle" idx="4294967295"/>
          </p:nvPr>
        </p:nvSpPr>
        <p:spPr>
          <a:xfrm>
            <a:off x="2991500" y="2725754"/>
            <a:ext cx="5466600" cy="463200"/>
          </a:xfrm>
          <a:prstGeom prst="rect">
            <a:avLst/>
          </a:prstGeom>
        </p:spPr>
        <p:txBody>
          <a:bodyPr spcFirstLastPara="1" wrap="square" lIns="0" tIns="0" rIns="0" bIns="0" anchor="t" anchorCtr="0">
            <a:noAutofit/>
          </a:bodyPr>
          <a:lstStyle/>
          <a:p>
            <a:pPr marL="0" lvl="0" indent="0" algn="l" rtl="0">
              <a:spcBef>
                <a:spcPts val="0"/>
              </a:spcBef>
              <a:spcAft>
                <a:spcPts val="600"/>
              </a:spcAft>
              <a:buNone/>
            </a:pPr>
            <a:r>
              <a:rPr lang="en" sz="2400" dirty="0"/>
              <a:t>#</a:t>
            </a:r>
            <a:r>
              <a:rPr lang="en-GB" sz="2400" dirty="0" err="1"/>
              <a:t>BringBackOurGirls</a:t>
            </a:r>
            <a:endParaRPr sz="2400" dirty="0"/>
          </a:p>
        </p:txBody>
      </p:sp>
      <p:sp>
        <p:nvSpPr>
          <p:cNvPr id="347" name="Google Shape;347;p29"/>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27</a:t>
            </a:fld>
            <a:endParaRPr/>
          </a:p>
        </p:txBody>
      </p:sp>
      <p:sp>
        <p:nvSpPr>
          <p:cNvPr id="2" name="Rectangle 1">
            <a:extLst>
              <a:ext uri="{FF2B5EF4-FFF2-40B4-BE49-F238E27FC236}">
                <a16:creationId xmlns:a16="http://schemas.microsoft.com/office/drawing/2014/main" id="{11B87DA2-EBA7-4BA4-A440-C25C4BF3EAEE}"/>
              </a:ext>
            </a:extLst>
          </p:cNvPr>
          <p:cNvSpPr/>
          <p:nvPr/>
        </p:nvSpPr>
        <p:spPr>
          <a:xfrm>
            <a:off x="2991500" y="4503401"/>
            <a:ext cx="1580500" cy="369332"/>
          </a:xfrm>
          <a:prstGeom prst="rect">
            <a:avLst/>
          </a:prstGeom>
        </p:spPr>
        <p:txBody>
          <a:bodyPr wrap="square">
            <a:spAutoFit/>
          </a:bodyPr>
          <a:lstStyle/>
          <a:p>
            <a:r>
              <a:rPr lang="en-GB" sz="1800" b="1" dirty="0">
                <a:solidFill>
                  <a:schemeClr val="tx1"/>
                </a:solidFill>
              </a:rPr>
              <a:t>Year: 2016</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7"/>
          <p:cNvSpPr txBox="1">
            <a:spLocks noGrp="1"/>
          </p:cNvSpPr>
          <p:nvPr>
            <p:ph type="ctrTitle"/>
          </p:nvPr>
        </p:nvSpPr>
        <p:spPr>
          <a:xfrm>
            <a:off x="3734718" y="1679944"/>
            <a:ext cx="5034709" cy="207680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4800" dirty="0"/>
              <a:t>Using digital platforms to diversify your income stream</a:t>
            </a:r>
            <a:endParaRPr sz="4800" dirty="0"/>
          </a:p>
        </p:txBody>
      </p:sp>
      <p:sp>
        <p:nvSpPr>
          <p:cNvPr id="216" name="Google Shape;216;p17"/>
          <p:cNvSpPr txBox="1"/>
          <p:nvPr/>
        </p:nvSpPr>
        <p:spPr>
          <a:xfrm>
            <a:off x="0" y="0"/>
            <a:ext cx="1554600" cy="5143500"/>
          </a:xfrm>
          <a:prstGeom prst="rect">
            <a:avLst/>
          </a:prstGeom>
          <a:noFill/>
          <a:ln>
            <a:noFill/>
          </a:ln>
          <a:effectLst>
            <a:outerShdw blurRad="114300" dist="38100" dir="5400000" algn="bl" rotWithShape="0">
              <a:schemeClr val="accent6">
                <a:alpha val="23000"/>
              </a:schemeClr>
            </a:outerShdw>
          </a:effectLst>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7200" b="1" dirty="0">
                <a:solidFill>
                  <a:schemeClr val="lt1"/>
                </a:solidFill>
                <a:latin typeface="IBM Plex Serif"/>
                <a:ea typeface="IBM Plex Sans Light"/>
                <a:cs typeface="IBM Plex Sans Light"/>
                <a:sym typeface="IBM Plex Serif"/>
              </a:rPr>
              <a:t>7</a:t>
            </a:r>
            <a:endParaRPr sz="7200" dirty="0">
              <a:solidFill>
                <a:schemeClr val="lt1"/>
              </a:solidFill>
              <a:latin typeface="IBM Plex Sans Light"/>
              <a:ea typeface="IBM Plex Sans Light"/>
              <a:cs typeface="IBM Plex Sans Light"/>
              <a:sym typeface="IBM Plex Sans Light"/>
            </a:endParaRPr>
          </a:p>
        </p:txBody>
      </p:sp>
    </p:spTree>
    <p:extLst>
      <p:ext uri="{BB962C8B-B14F-4D97-AF65-F5344CB8AC3E}">
        <p14:creationId xmlns:p14="http://schemas.microsoft.com/office/powerpoint/2010/main" val="2366526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77"/>
        <p:cNvGrpSpPr/>
        <p:nvPr/>
      </p:nvGrpSpPr>
      <p:grpSpPr>
        <a:xfrm>
          <a:off x="0" y="0"/>
          <a:ext cx="0" cy="0"/>
          <a:chOff x="0" y="0"/>
          <a:chExt cx="0" cy="0"/>
        </a:xfrm>
      </p:grpSpPr>
      <p:sp>
        <p:nvSpPr>
          <p:cNvPr id="279" name="Google Shape;279;p24"/>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29</a:t>
            </a:fld>
            <a:endParaRPr/>
          </a:p>
        </p:txBody>
      </p:sp>
    </p:spTree>
    <p:extLst>
      <p:ext uri="{BB962C8B-B14F-4D97-AF65-F5344CB8AC3E}">
        <p14:creationId xmlns:p14="http://schemas.microsoft.com/office/powerpoint/2010/main" val="1969940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7"/>
          <p:cNvSpPr txBox="1">
            <a:spLocks noGrp="1"/>
          </p:cNvSpPr>
          <p:nvPr>
            <p:ph type="ctrTitle"/>
          </p:nvPr>
        </p:nvSpPr>
        <p:spPr>
          <a:xfrm>
            <a:off x="3806456" y="2011738"/>
            <a:ext cx="4651844" cy="635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4800" dirty="0"/>
              <a:t>Why this topic?</a:t>
            </a:r>
            <a:endParaRPr sz="4800" dirty="0"/>
          </a:p>
        </p:txBody>
      </p:sp>
      <p:sp>
        <p:nvSpPr>
          <p:cNvPr id="216" name="Google Shape;216;p17"/>
          <p:cNvSpPr txBox="1"/>
          <p:nvPr/>
        </p:nvSpPr>
        <p:spPr>
          <a:xfrm>
            <a:off x="0" y="0"/>
            <a:ext cx="1554600" cy="5143500"/>
          </a:xfrm>
          <a:prstGeom prst="rect">
            <a:avLst/>
          </a:prstGeom>
          <a:noFill/>
          <a:ln>
            <a:noFill/>
          </a:ln>
          <a:effectLst>
            <a:outerShdw blurRad="114300" dist="38100" dir="5400000" algn="bl" rotWithShape="0">
              <a:schemeClr val="accent6">
                <a:alpha val="23000"/>
              </a:schemeClr>
            </a:outerShdw>
          </a:effectLst>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7200" b="1" dirty="0">
                <a:solidFill>
                  <a:schemeClr val="lt1"/>
                </a:solidFill>
                <a:latin typeface="IBM Plex Serif"/>
                <a:ea typeface="IBM Plex Serif"/>
                <a:cs typeface="IBM Plex Serif"/>
                <a:sym typeface="IBM Plex Serif"/>
              </a:rPr>
              <a:t>1</a:t>
            </a:r>
            <a:endParaRPr sz="7200" dirty="0">
              <a:solidFill>
                <a:schemeClr val="lt1"/>
              </a:solidFill>
              <a:latin typeface="IBM Plex Sans Light"/>
              <a:ea typeface="IBM Plex Sans Light"/>
              <a:cs typeface="IBM Plex Sans Light"/>
              <a:sym typeface="IBM Plex Sans Light"/>
            </a:endParaRPr>
          </a:p>
        </p:txBody>
      </p:sp>
    </p:spTree>
    <p:extLst>
      <p:ext uri="{BB962C8B-B14F-4D97-AF65-F5344CB8AC3E}">
        <p14:creationId xmlns:p14="http://schemas.microsoft.com/office/powerpoint/2010/main" val="3169138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9"/>
          <p:cNvSpPr txBox="1">
            <a:spLocks noGrp="1"/>
          </p:cNvSpPr>
          <p:nvPr>
            <p:ph type="ctrTitle" idx="4294967295"/>
          </p:nvPr>
        </p:nvSpPr>
        <p:spPr>
          <a:xfrm>
            <a:off x="2991500" y="571800"/>
            <a:ext cx="5466600" cy="8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800" dirty="0"/>
              <a:t>7.1 </a:t>
            </a:r>
            <a:r>
              <a:rPr lang="en-GB" sz="4800" dirty="0"/>
              <a:t>million</a:t>
            </a:r>
            <a:endParaRPr sz="4800" dirty="0"/>
          </a:p>
        </p:txBody>
      </p:sp>
      <p:sp>
        <p:nvSpPr>
          <p:cNvPr id="342" name="Google Shape;342;p29"/>
          <p:cNvSpPr txBox="1">
            <a:spLocks noGrp="1"/>
          </p:cNvSpPr>
          <p:nvPr>
            <p:ph type="subTitle" idx="4294967295"/>
          </p:nvPr>
        </p:nvSpPr>
        <p:spPr>
          <a:xfrm>
            <a:off x="2991500" y="1411307"/>
            <a:ext cx="6075382" cy="463200"/>
          </a:xfrm>
          <a:prstGeom prst="rect">
            <a:avLst/>
          </a:prstGeom>
        </p:spPr>
        <p:txBody>
          <a:bodyPr spcFirstLastPara="1" wrap="square" lIns="0" tIns="0" rIns="0" bIns="0" anchor="t" anchorCtr="0">
            <a:noAutofit/>
          </a:bodyPr>
          <a:lstStyle/>
          <a:p>
            <a:pPr marL="0" lvl="0" indent="0" algn="l" rtl="0">
              <a:spcBef>
                <a:spcPts val="0"/>
              </a:spcBef>
              <a:spcAft>
                <a:spcPts val="600"/>
              </a:spcAft>
              <a:buNone/>
            </a:pPr>
            <a:r>
              <a:rPr lang="en-GB" sz="2400" dirty="0"/>
              <a:t>Number of people who listen to podcasts weekly</a:t>
            </a:r>
            <a:endParaRPr sz="2400" dirty="0"/>
          </a:p>
        </p:txBody>
      </p:sp>
      <p:sp>
        <p:nvSpPr>
          <p:cNvPr id="343" name="Google Shape;343;p29"/>
          <p:cNvSpPr txBox="1">
            <a:spLocks noGrp="1"/>
          </p:cNvSpPr>
          <p:nvPr>
            <p:ph type="ctrTitle" idx="4294967295"/>
          </p:nvPr>
        </p:nvSpPr>
        <p:spPr>
          <a:xfrm>
            <a:off x="2991500" y="3200694"/>
            <a:ext cx="5466600" cy="8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800" dirty="0"/>
              <a:t>50%</a:t>
            </a:r>
            <a:endParaRPr sz="4800" dirty="0"/>
          </a:p>
        </p:txBody>
      </p:sp>
      <p:sp>
        <p:nvSpPr>
          <p:cNvPr id="344" name="Google Shape;344;p29"/>
          <p:cNvSpPr txBox="1">
            <a:spLocks noGrp="1"/>
          </p:cNvSpPr>
          <p:nvPr>
            <p:ph type="subTitle" idx="4294967295"/>
          </p:nvPr>
        </p:nvSpPr>
        <p:spPr>
          <a:xfrm>
            <a:off x="2991500" y="4040201"/>
            <a:ext cx="5466600" cy="463200"/>
          </a:xfrm>
          <a:prstGeom prst="rect">
            <a:avLst/>
          </a:prstGeom>
        </p:spPr>
        <p:txBody>
          <a:bodyPr spcFirstLastPara="1" wrap="square" lIns="0" tIns="0" rIns="0" bIns="0" anchor="t" anchorCtr="0">
            <a:noAutofit/>
          </a:bodyPr>
          <a:lstStyle/>
          <a:p>
            <a:pPr marL="0" lvl="0" indent="0" algn="l" rtl="0">
              <a:spcBef>
                <a:spcPts val="0"/>
              </a:spcBef>
              <a:spcAft>
                <a:spcPts val="600"/>
              </a:spcAft>
              <a:buNone/>
            </a:pPr>
            <a:r>
              <a:rPr lang="en-GB" sz="2400" dirty="0"/>
              <a:t>Of listeners joined the podcast wave in a two-year period [</a:t>
            </a:r>
            <a:r>
              <a:rPr lang="en-GB" sz="2400" b="1" dirty="0"/>
              <a:t>Source</a:t>
            </a:r>
            <a:r>
              <a:rPr lang="en-GB" sz="2400" dirty="0"/>
              <a:t>: Ofcom/Sept 2019]</a:t>
            </a:r>
            <a:endParaRPr sz="2400" dirty="0"/>
          </a:p>
        </p:txBody>
      </p:sp>
      <p:sp>
        <p:nvSpPr>
          <p:cNvPr id="345" name="Google Shape;345;p29"/>
          <p:cNvSpPr txBox="1">
            <a:spLocks noGrp="1"/>
          </p:cNvSpPr>
          <p:nvPr>
            <p:ph type="ctrTitle" idx="4294967295"/>
          </p:nvPr>
        </p:nvSpPr>
        <p:spPr>
          <a:xfrm>
            <a:off x="2991500" y="1886247"/>
            <a:ext cx="5466600" cy="894900"/>
          </a:xfrm>
          <a:prstGeom prst="rect">
            <a:avLst/>
          </a:prstGeom>
        </p:spPr>
        <p:txBody>
          <a:bodyPr spcFirstLastPara="1" wrap="square" lIns="0" tIns="0" rIns="0" bIns="0" anchor="b" anchorCtr="0">
            <a:noAutofit/>
          </a:bodyPr>
          <a:lstStyle/>
          <a:p>
            <a:pPr lvl="0"/>
            <a:r>
              <a:rPr lang="en" sz="4800" dirty="0"/>
              <a:t>24%</a:t>
            </a:r>
          </a:p>
        </p:txBody>
      </p:sp>
      <p:sp>
        <p:nvSpPr>
          <p:cNvPr id="346" name="Google Shape;346;p29"/>
          <p:cNvSpPr txBox="1">
            <a:spLocks noGrp="1"/>
          </p:cNvSpPr>
          <p:nvPr>
            <p:ph type="subTitle" idx="4294967295"/>
          </p:nvPr>
        </p:nvSpPr>
        <p:spPr>
          <a:xfrm>
            <a:off x="2991500" y="2725754"/>
            <a:ext cx="5466600" cy="463200"/>
          </a:xfrm>
          <a:prstGeom prst="rect">
            <a:avLst/>
          </a:prstGeom>
        </p:spPr>
        <p:txBody>
          <a:bodyPr spcFirstLastPara="1" wrap="square" lIns="0" tIns="0" rIns="0" bIns="0" anchor="t" anchorCtr="0">
            <a:noAutofit/>
          </a:bodyPr>
          <a:lstStyle/>
          <a:p>
            <a:pPr marL="0" lvl="0" indent="0">
              <a:spcAft>
                <a:spcPts val="600"/>
              </a:spcAft>
              <a:buNone/>
            </a:pPr>
            <a:r>
              <a:rPr lang="en-GB" dirty="0"/>
              <a:t>Percentage increase over 12 months</a:t>
            </a:r>
          </a:p>
        </p:txBody>
      </p:sp>
      <p:sp>
        <p:nvSpPr>
          <p:cNvPr id="347" name="Google Shape;347;p29"/>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30</a:t>
            </a:fld>
            <a:endParaRPr/>
          </a:p>
        </p:txBody>
      </p:sp>
    </p:spTree>
    <p:extLst>
      <p:ext uri="{BB962C8B-B14F-4D97-AF65-F5344CB8AC3E}">
        <p14:creationId xmlns:p14="http://schemas.microsoft.com/office/powerpoint/2010/main" val="1147698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4"/>
          <p:cNvSpPr txBox="1">
            <a:spLocks noGrp="1"/>
          </p:cNvSpPr>
          <p:nvPr>
            <p:ph type="ctrTitle"/>
          </p:nvPr>
        </p:nvSpPr>
        <p:spPr>
          <a:xfrm>
            <a:off x="0" y="-407624"/>
            <a:ext cx="9221118" cy="5551124"/>
          </a:xfrm>
          <a:prstGeom prst="rect">
            <a:avLst/>
          </a:prstGeom>
          <a:blipFill>
            <a:blip r:embed="rId3"/>
            <a:stretch>
              <a:fillRect/>
            </a:stretch>
          </a:blipFill>
        </p:spPr>
        <p:txBody>
          <a:bodyPr spcFirstLastPara="1" wrap="square" lIns="0" tIns="0" rIns="0" bIns="0" anchor="t" anchorCtr="0">
            <a:noAutofit/>
          </a:bodyPr>
          <a:lstStyle/>
          <a:p>
            <a:endParaRPr lang="en-GB" sz="2800" dirty="0">
              <a:solidFill>
                <a:schemeClr val="tx1"/>
              </a:solidFill>
            </a:endParaRPr>
          </a:p>
        </p:txBody>
      </p:sp>
    </p:spTree>
    <p:extLst>
      <p:ext uri="{BB962C8B-B14F-4D97-AF65-F5344CB8AC3E}">
        <p14:creationId xmlns:p14="http://schemas.microsoft.com/office/powerpoint/2010/main" val="24116432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277"/>
        <p:cNvGrpSpPr/>
        <p:nvPr/>
      </p:nvGrpSpPr>
      <p:grpSpPr>
        <a:xfrm>
          <a:off x="0" y="0"/>
          <a:ext cx="0" cy="0"/>
          <a:chOff x="0" y="0"/>
          <a:chExt cx="0" cy="0"/>
        </a:xfrm>
      </p:grpSpPr>
      <p:sp>
        <p:nvSpPr>
          <p:cNvPr id="279" name="Google Shape;279;p24"/>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32</a:t>
            </a:fld>
            <a:endParaRPr/>
          </a:p>
        </p:txBody>
      </p:sp>
    </p:spTree>
    <p:extLst>
      <p:ext uri="{BB962C8B-B14F-4D97-AF65-F5344CB8AC3E}">
        <p14:creationId xmlns:p14="http://schemas.microsoft.com/office/powerpoint/2010/main" val="1137285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9"/>
          <p:cNvSpPr txBox="1">
            <a:spLocks noGrp="1"/>
          </p:cNvSpPr>
          <p:nvPr>
            <p:ph type="ctrTitle" idx="4294967295"/>
          </p:nvPr>
        </p:nvSpPr>
        <p:spPr>
          <a:xfrm>
            <a:off x="2991500" y="571800"/>
            <a:ext cx="5466600" cy="8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800" dirty="0"/>
              <a:t>300 </a:t>
            </a:r>
            <a:r>
              <a:rPr lang="en-GB" sz="4800" dirty="0"/>
              <a:t>million</a:t>
            </a:r>
            <a:endParaRPr sz="4800" dirty="0"/>
          </a:p>
        </p:txBody>
      </p:sp>
      <p:sp>
        <p:nvSpPr>
          <p:cNvPr id="342" name="Google Shape;342;p29"/>
          <p:cNvSpPr txBox="1">
            <a:spLocks noGrp="1"/>
          </p:cNvSpPr>
          <p:nvPr>
            <p:ph type="subTitle" idx="4294967295"/>
          </p:nvPr>
        </p:nvSpPr>
        <p:spPr>
          <a:xfrm>
            <a:off x="2991500" y="1411307"/>
            <a:ext cx="6075382" cy="463200"/>
          </a:xfrm>
          <a:prstGeom prst="rect">
            <a:avLst/>
          </a:prstGeom>
        </p:spPr>
        <p:txBody>
          <a:bodyPr spcFirstLastPara="1" wrap="square" lIns="0" tIns="0" rIns="0" bIns="0" anchor="t" anchorCtr="0">
            <a:noAutofit/>
          </a:bodyPr>
          <a:lstStyle/>
          <a:p>
            <a:pPr marL="0" lvl="0" indent="0" algn="l" rtl="0">
              <a:spcBef>
                <a:spcPts val="0"/>
              </a:spcBef>
              <a:spcAft>
                <a:spcPts val="600"/>
              </a:spcAft>
              <a:buNone/>
            </a:pPr>
            <a:r>
              <a:rPr lang="en-GB" sz="2400" dirty="0"/>
              <a:t>Daily meetings on Zoom in April 2020</a:t>
            </a:r>
            <a:endParaRPr sz="2400" dirty="0"/>
          </a:p>
        </p:txBody>
      </p:sp>
      <p:sp>
        <p:nvSpPr>
          <p:cNvPr id="343" name="Google Shape;343;p29"/>
          <p:cNvSpPr txBox="1">
            <a:spLocks noGrp="1"/>
          </p:cNvSpPr>
          <p:nvPr>
            <p:ph type="ctrTitle" idx="4294967295"/>
          </p:nvPr>
        </p:nvSpPr>
        <p:spPr>
          <a:xfrm>
            <a:off x="2991500" y="3200694"/>
            <a:ext cx="5466600" cy="8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800" dirty="0"/>
              <a:t>90,000</a:t>
            </a:r>
            <a:endParaRPr sz="4800" dirty="0"/>
          </a:p>
        </p:txBody>
      </p:sp>
      <p:sp>
        <p:nvSpPr>
          <p:cNvPr id="344" name="Google Shape;344;p29"/>
          <p:cNvSpPr txBox="1">
            <a:spLocks noGrp="1"/>
          </p:cNvSpPr>
          <p:nvPr>
            <p:ph type="subTitle" idx="4294967295"/>
          </p:nvPr>
        </p:nvSpPr>
        <p:spPr>
          <a:xfrm>
            <a:off x="2991499" y="4040201"/>
            <a:ext cx="5678775" cy="463200"/>
          </a:xfrm>
          <a:prstGeom prst="rect">
            <a:avLst/>
          </a:prstGeom>
        </p:spPr>
        <p:txBody>
          <a:bodyPr spcFirstLastPara="1" wrap="square" lIns="0" tIns="0" rIns="0" bIns="0" anchor="t" anchorCtr="0">
            <a:noAutofit/>
          </a:bodyPr>
          <a:lstStyle/>
          <a:p>
            <a:pPr marL="0" lvl="0" indent="0" algn="l" rtl="0">
              <a:spcBef>
                <a:spcPts val="0"/>
              </a:spcBef>
              <a:spcAft>
                <a:spcPts val="600"/>
              </a:spcAft>
              <a:buNone/>
            </a:pPr>
            <a:r>
              <a:rPr lang="en-GB" sz="2400" dirty="0"/>
              <a:t>Number of schools in 20 countries now using the platform [</a:t>
            </a:r>
            <a:r>
              <a:rPr lang="en-GB" sz="2400" b="1" dirty="0"/>
              <a:t>Source</a:t>
            </a:r>
            <a:r>
              <a:rPr lang="en-GB" sz="2400" dirty="0"/>
              <a:t>: Business of Apps - May 2020]</a:t>
            </a:r>
            <a:endParaRPr sz="2400" dirty="0"/>
          </a:p>
        </p:txBody>
      </p:sp>
      <p:sp>
        <p:nvSpPr>
          <p:cNvPr id="345" name="Google Shape;345;p29"/>
          <p:cNvSpPr txBox="1">
            <a:spLocks noGrp="1"/>
          </p:cNvSpPr>
          <p:nvPr>
            <p:ph type="ctrTitle" idx="4294967295"/>
          </p:nvPr>
        </p:nvSpPr>
        <p:spPr>
          <a:xfrm>
            <a:off x="2991500" y="1886247"/>
            <a:ext cx="5466600" cy="894900"/>
          </a:xfrm>
          <a:prstGeom prst="rect">
            <a:avLst/>
          </a:prstGeom>
        </p:spPr>
        <p:txBody>
          <a:bodyPr spcFirstLastPara="1" wrap="square" lIns="0" tIns="0" rIns="0" bIns="0" anchor="b" anchorCtr="0">
            <a:noAutofit/>
          </a:bodyPr>
          <a:lstStyle/>
          <a:p>
            <a:pPr lvl="0"/>
            <a:r>
              <a:rPr lang="en" sz="4800" dirty="0"/>
              <a:t>67%</a:t>
            </a:r>
          </a:p>
        </p:txBody>
      </p:sp>
      <p:sp>
        <p:nvSpPr>
          <p:cNvPr id="346" name="Google Shape;346;p29"/>
          <p:cNvSpPr txBox="1">
            <a:spLocks noGrp="1"/>
          </p:cNvSpPr>
          <p:nvPr>
            <p:ph type="subTitle" idx="4294967295"/>
          </p:nvPr>
        </p:nvSpPr>
        <p:spPr>
          <a:xfrm>
            <a:off x="2991500" y="2725754"/>
            <a:ext cx="5466600" cy="463200"/>
          </a:xfrm>
          <a:prstGeom prst="rect">
            <a:avLst/>
          </a:prstGeom>
        </p:spPr>
        <p:txBody>
          <a:bodyPr spcFirstLastPara="1" wrap="square" lIns="0" tIns="0" rIns="0" bIns="0" anchor="t" anchorCtr="0">
            <a:noAutofit/>
          </a:bodyPr>
          <a:lstStyle/>
          <a:p>
            <a:pPr marL="0" lvl="0" indent="0">
              <a:spcAft>
                <a:spcPts val="600"/>
              </a:spcAft>
              <a:buNone/>
            </a:pPr>
            <a:r>
              <a:rPr lang="en-GB" dirty="0"/>
              <a:t>Increase between Jan and mid-March 2020</a:t>
            </a:r>
          </a:p>
        </p:txBody>
      </p:sp>
      <p:sp>
        <p:nvSpPr>
          <p:cNvPr id="347" name="Google Shape;347;p29"/>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33</a:t>
            </a:fld>
            <a:endParaRPr/>
          </a:p>
        </p:txBody>
      </p:sp>
    </p:spTree>
    <p:extLst>
      <p:ext uri="{BB962C8B-B14F-4D97-AF65-F5344CB8AC3E}">
        <p14:creationId xmlns:p14="http://schemas.microsoft.com/office/powerpoint/2010/main" val="3242040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4000" b="-24000"/>
          </a:stretch>
        </a:blipFill>
        <a:effectLst/>
      </p:bgPr>
    </p:bg>
    <p:spTree>
      <p:nvGrpSpPr>
        <p:cNvPr id="1" name="Shape 277"/>
        <p:cNvGrpSpPr/>
        <p:nvPr/>
      </p:nvGrpSpPr>
      <p:grpSpPr>
        <a:xfrm>
          <a:off x="0" y="0"/>
          <a:ext cx="0" cy="0"/>
          <a:chOff x="0" y="0"/>
          <a:chExt cx="0" cy="0"/>
        </a:xfrm>
      </p:grpSpPr>
      <p:sp>
        <p:nvSpPr>
          <p:cNvPr id="279" name="Google Shape;279;p24"/>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34</a:t>
            </a:fld>
            <a:endParaRPr/>
          </a:p>
        </p:txBody>
      </p:sp>
    </p:spTree>
    <p:extLst>
      <p:ext uri="{BB962C8B-B14F-4D97-AF65-F5344CB8AC3E}">
        <p14:creationId xmlns:p14="http://schemas.microsoft.com/office/powerpoint/2010/main" val="1781782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Shape 277"/>
        <p:cNvGrpSpPr/>
        <p:nvPr/>
      </p:nvGrpSpPr>
      <p:grpSpPr>
        <a:xfrm>
          <a:off x="0" y="0"/>
          <a:ext cx="0" cy="0"/>
          <a:chOff x="0" y="0"/>
          <a:chExt cx="0" cy="0"/>
        </a:xfrm>
      </p:grpSpPr>
      <p:sp>
        <p:nvSpPr>
          <p:cNvPr id="279" name="Google Shape;279;p24"/>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35</a:t>
            </a:fld>
            <a:endParaRPr/>
          </a:p>
        </p:txBody>
      </p:sp>
    </p:spTree>
    <p:extLst>
      <p:ext uri="{BB962C8B-B14F-4D97-AF65-F5344CB8AC3E}">
        <p14:creationId xmlns:p14="http://schemas.microsoft.com/office/powerpoint/2010/main" val="2263297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5" name="Google Shape;345;p29"/>
          <p:cNvSpPr txBox="1">
            <a:spLocks noGrp="1"/>
          </p:cNvSpPr>
          <p:nvPr>
            <p:ph type="ctrTitle" idx="4294967295"/>
          </p:nvPr>
        </p:nvSpPr>
        <p:spPr>
          <a:xfrm>
            <a:off x="2991500" y="2467778"/>
            <a:ext cx="5466600" cy="3855904"/>
          </a:xfrm>
          <a:prstGeom prst="rect">
            <a:avLst/>
          </a:prstGeom>
        </p:spPr>
        <p:txBody>
          <a:bodyPr spcFirstLastPara="1" wrap="square" lIns="0" tIns="0" rIns="0" bIns="0" anchor="b" anchorCtr="0">
            <a:noAutofit/>
          </a:bodyPr>
          <a:lstStyle/>
          <a:p>
            <a:br>
              <a:rPr lang="en-GB" dirty="0"/>
            </a:br>
            <a:br>
              <a:rPr lang="en-GB" dirty="0"/>
            </a:br>
            <a:br>
              <a:rPr lang="en-GB" dirty="0"/>
            </a:br>
            <a:r>
              <a:rPr lang="en-GB" dirty="0"/>
              <a:t>Kickstarter: 70 Ideas for How to Fund Your Creative Work—and Pay Yourself—in Quarantine</a:t>
            </a:r>
            <a:br>
              <a:rPr lang="en-GB" dirty="0"/>
            </a:br>
            <a:br>
              <a:rPr lang="en-GB" dirty="0"/>
            </a:br>
            <a:r>
              <a:rPr lang="en-GB" sz="2000" i="1" dirty="0"/>
              <a:t>Creative fundraising ideas for artists, writers, musicians and others.</a:t>
            </a:r>
            <a:br>
              <a:rPr lang="en-GB" dirty="0"/>
            </a:br>
            <a:br>
              <a:rPr lang="en-GB" dirty="0"/>
            </a:br>
            <a:br>
              <a:rPr lang="en-GB" dirty="0"/>
            </a:br>
            <a:r>
              <a:rPr lang="en-GB" sz="2000" dirty="0"/>
              <a:t>LINK: </a:t>
            </a:r>
            <a:r>
              <a:rPr lang="en-GB" sz="1600" u="sng" dirty="0">
                <a:hlinkClick r:id="rId3"/>
              </a:rPr>
              <a:t>https://www.kickstarter.com/articles/70-ideas-funding-creative-work-paying-yourself-quarantine?ref=section-homepage-promo-70-ideas-for-funding-your-creative-workand-paying-yourselfin-quarantine</a:t>
            </a:r>
            <a:br>
              <a:rPr lang="en-GB" sz="1600" dirty="0"/>
            </a:br>
            <a:br>
              <a:rPr lang="en-GB" sz="1600" dirty="0"/>
            </a:br>
            <a:br>
              <a:rPr lang="en-GB" b="0" u="sng" dirty="0"/>
            </a:br>
            <a:br>
              <a:rPr lang="en-GB" b="0" u="sng" dirty="0"/>
            </a:br>
            <a:br>
              <a:rPr lang="en-GB" b="0" dirty="0"/>
            </a:br>
            <a:endParaRPr lang="en-GB" b="0" dirty="0"/>
          </a:p>
        </p:txBody>
      </p:sp>
      <p:sp>
        <p:nvSpPr>
          <p:cNvPr id="347" name="Google Shape;347;p29"/>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36</a:t>
            </a:fld>
            <a:endParaRPr/>
          </a:p>
        </p:txBody>
      </p:sp>
    </p:spTree>
    <p:extLst>
      <p:ext uri="{BB962C8B-B14F-4D97-AF65-F5344CB8AC3E}">
        <p14:creationId xmlns:p14="http://schemas.microsoft.com/office/powerpoint/2010/main" val="3968291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5" name="Google Shape;345;p29"/>
          <p:cNvSpPr txBox="1">
            <a:spLocks noGrp="1"/>
          </p:cNvSpPr>
          <p:nvPr>
            <p:ph type="ctrTitle" idx="4294967295"/>
          </p:nvPr>
        </p:nvSpPr>
        <p:spPr>
          <a:xfrm>
            <a:off x="2991500" y="1886246"/>
            <a:ext cx="5466600" cy="2707788"/>
          </a:xfrm>
          <a:prstGeom prst="rect">
            <a:avLst/>
          </a:prstGeom>
        </p:spPr>
        <p:txBody>
          <a:bodyPr spcFirstLastPara="1" wrap="square" lIns="0" tIns="0" rIns="0" bIns="0" anchor="b" anchorCtr="0">
            <a:noAutofit/>
          </a:bodyPr>
          <a:lstStyle/>
          <a:p>
            <a:r>
              <a:rPr lang="en-GB" b="0" u="sng" dirty="0">
                <a:hlinkClick r:id="rId3"/>
              </a:rPr>
              <a:t>CrowdfundChampion.com</a:t>
            </a:r>
            <a:br>
              <a:rPr lang="en-GB" b="0" u="sng" dirty="0"/>
            </a:br>
            <a:br>
              <a:rPr lang="en-GB" b="0" dirty="0"/>
            </a:br>
            <a:r>
              <a:rPr lang="en-GB" b="0" u="sng" dirty="0">
                <a:hlinkClick r:id="rId4"/>
              </a:rPr>
              <a:t>Raisemoney.com</a:t>
            </a:r>
            <a:br>
              <a:rPr lang="en-GB" b="0" u="sng" dirty="0"/>
            </a:br>
            <a:br>
              <a:rPr lang="en-GB" b="0" dirty="0"/>
            </a:br>
            <a:r>
              <a:rPr lang="en-GB" b="0" u="sng" dirty="0">
                <a:hlinkClick r:id="rId5"/>
              </a:rPr>
              <a:t>European Crowdfunding Network’s directory of members</a:t>
            </a:r>
            <a:br>
              <a:rPr lang="en-GB" b="0" u="sng" dirty="0"/>
            </a:br>
            <a:br>
              <a:rPr lang="en-GB" b="0" dirty="0"/>
            </a:br>
            <a:r>
              <a:rPr lang="en-GB" b="0" u="sng" dirty="0" err="1">
                <a:hlinkClick r:id="rId6"/>
              </a:rPr>
              <a:t>Startups.co.uk’s</a:t>
            </a:r>
            <a:r>
              <a:rPr lang="en-GB" b="0" u="sng" dirty="0">
                <a:hlinkClick r:id="rId6"/>
              </a:rPr>
              <a:t> Crowdfunding platforms: An A-Z director</a:t>
            </a:r>
            <a:br>
              <a:rPr lang="en-GB" b="0" dirty="0"/>
            </a:br>
            <a:endParaRPr lang="en-GB" b="0" dirty="0"/>
          </a:p>
        </p:txBody>
      </p:sp>
      <p:sp>
        <p:nvSpPr>
          <p:cNvPr id="347" name="Google Shape;347;p29"/>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37</a:t>
            </a:fld>
            <a:endParaRPr/>
          </a:p>
        </p:txBody>
      </p:sp>
    </p:spTree>
    <p:extLst>
      <p:ext uri="{BB962C8B-B14F-4D97-AF65-F5344CB8AC3E}">
        <p14:creationId xmlns:p14="http://schemas.microsoft.com/office/powerpoint/2010/main" val="332888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7"/>
          <p:cNvSpPr txBox="1">
            <a:spLocks noGrp="1"/>
          </p:cNvSpPr>
          <p:nvPr>
            <p:ph type="ctrTitle"/>
          </p:nvPr>
        </p:nvSpPr>
        <p:spPr>
          <a:xfrm>
            <a:off x="4230477" y="1679944"/>
            <a:ext cx="4538950" cy="207680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6000" dirty="0"/>
              <a:t>One Action!</a:t>
            </a:r>
            <a:endParaRPr sz="6000" dirty="0"/>
          </a:p>
        </p:txBody>
      </p:sp>
      <p:sp>
        <p:nvSpPr>
          <p:cNvPr id="216" name="Google Shape;216;p17"/>
          <p:cNvSpPr txBox="1"/>
          <p:nvPr/>
        </p:nvSpPr>
        <p:spPr>
          <a:xfrm>
            <a:off x="0" y="0"/>
            <a:ext cx="1554600" cy="5143500"/>
          </a:xfrm>
          <a:prstGeom prst="rect">
            <a:avLst/>
          </a:prstGeom>
          <a:noFill/>
          <a:ln>
            <a:noFill/>
          </a:ln>
          <a:effectLst>
            <a:outerShdw blurRad="114300" dist="38100" dir="5400000" algn="bl" rotWithShape="0">
              <a:schemeClr val="accent6">
                <a:alpha val="23000"/>
              </a:schemeClr>
            </a:outerShdw>
          </a:effectLst>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7200" b="1" dirty="0">
                <a:solidFill>
                  <a:schemeClr val="lt1"/>
                </a:solidFill>
                <a:latin typeface="IBM Plex Serif"/>
                <a:ea typeface="IBM Plex Sans Light"/>
                <a:cs typeface="IBM Plex Sans Light"/>
                <a:sym typeface="IBM Plex Serif"/>
              </a:rPr>
              <a:t>8</a:t>
            </a:r>
            <a:endParaRPr sz="7200" dirty="0">
              <a:solidFill>
                <a:schemeClr val="lt1"/>
              </a:solidFill>
              <a:latin typeface="IBM Plex Sans Light"/>
              <a:ea typeface="IBM Plex Sans Light"/>
              <a:cs typeface="IBM Plex Sans Light"/>
              <a:sym typeface="IBM Plex Sans Light"/>
            </a:endParaRPr>
          </a:p>
        </p:txBody>
      </p:sp>
    </p:spTree>
    <p:extLst>
      <p:ext uri="{BB962C8B-B14F-4D97-AF65-F5344CB8AC3E}">
        <p14:creationId xmlns:p14="http://schemas.microsoft.com/office/powerpoint/2010/main" val="42700577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44"/>
        <p:cNvGrpSpPr/>
        <p:nvPr/>
      </p:nvGrpSpPr>
      <p:grpSpPr>
        <a:xfrm>
          <a:off x="0" y="0"/>
          <a:ext cx="0" cy="0"/>
          <a:chOff x="0" y="0"/>
          <a:chExt cx="0" cy="0"/>
        </a:xfrm>
      </p:grpSpPr>
      <p:sp>
        <p:nvSpPr>
          <p:cNvPr id="445" name="Google Shape;445;p36"/>
          <p:cNvSpPr txBox="1">
            <a:spLocks noGrp="1"/>
          </p:cNvSpPr>
          <p:nvPr>
            <p:ph type="ctrTitle" idx="4294967295"/>
          </p:nvPr>
        </p:nvSpPr>
        <p:spPr>
          <a:xfrm>
            <a:off x="685800" y="1282713"/>
            <a:ext cx="3203100" cy="826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6100">
                <a:solidFill>
                  <a:schemeClr val="lt1"/>
                </a:solidFill>
              </a:rPr>
              <a:t>Thanks!</a:t>
            </a:r>
            <a:endParaRPr sz="6100">
              <a:solidFill>
                <a:schemeClr val="lt1"/>
              </a:solidFill>
            </a:endParaRPr>
          </a:p>
        </p:txBody>
      </p:sp>
      <p:sp>
        <p:nvSpPr>
          <p:cNvPr id="446" name="Google Shape;446;p36"/>
          <p:cNvSpPr txBox="1">
            <a:spLocks noGrp="1"/>
          </p:cNvSpPr>
          <p:nvPr>
            <p:ph type="subTitle" idx="4294967295"/>
          </p:nvPr>
        </p:nvSpPr>
        <p:spPr>
          <a:xfrm>
            <a:off x="685800" y="2148687"/>
            <a:ext cx="3203100" cy="1712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b="1" dirty="0"/>
              <a:t>You can find me at:</a:t>
            </a:r>
            <a:endParaRPr b="1" dirty="0"/>
          </a:p>
          <a:p>
            <a:pPr marL="0" lvl="0" indent="0" algn="l" rtl="0">
              <a:spcBef>
                <a:spcPts val="600"/>
              </a:spcBef>
              <a:spcAft>
                <a:spcPts val="0"/>
              </a:spcAft>
              <a:buNone/>
            </a:pPr>
            <a:r>
              <a:rPr lang="en" dirty="0"/>
              <a:t>@</a:t>
            </a:r>
            <a:r>
              <a:rPr lang="en-GB" dirty="0" err="1"/>
              <a:t>msjoyfrancis</a:t>
            </a:r>
            <a:endParaRPr dirty="0"/>
          </a:p>
          <a:p>
            <a:pPr marL="0" lvl="0" indent="0" algn="l" rtl="0">
              <a:spcBef>
                <a:spcPts val="600"/>
              </a:spcBef>
              <a:spcAft>
                <a:spcPts val="600"/>
              </a:spcAft>
              <a:buNone/>
            </a:pPr>
            <a:r>
              <a:rPr lang="en" dirty="0"/>
              <a:t>@wordsofcolour</a:t>
            </a:r>
          </a:p>
          <a:p>
            <a:pPr marL="0" lvl="0" indent="0" algn="l" rtl="0">
              <a:spcBef>
                <a:spcPts val="600"/>
              </a:spcBef>
              <a:spcAft>
                <a:spcPts val="600"/>
              </a:spcAft>
              <a:buNone/>
            </a:pPr>
            <a:r>
              <a:rPr lang="en-GB" dirty="0"/>
              <a:t>w</a:t>
            </a:r>
            <a:r>
              <a:rPr lang="en" dirty="0"/>
              <a:t>ordsofcolour.co.uk</a:t>
            </a:r>
            <a:endParaRPr dirty="0"/>
          </a:p>
        </p:txBody>
      </p:sp>
      <p:sp>
        <p:nvSpPr>
          <p:cNvPr id="447" name="Google Shape;447;p36"/>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8" name="Google Shape;248;p20"/>
          <p:cNvSpPr txBox="1">
            <a:spLocks noGrp="1"/>
          </p:cNvSpPr>
          <p:nvPr>
            <p:ph type="body" idx="1"/>
          </p:nvPr>
        </p:nvSpPr>
        <p:spPr>
          <a:xfrm>
            <a:off x="2892056" y="361507"/>
            <a:ext cx="6092456" cy="4003543"/>
          </a:xfrm>
          <a:prstGeom prst="rect">
            <a:avLst/>
          </a:prstGeom>
        </p:spPr>
        <p:txBody>
          <a:bodyPr spcFirstLastPara="1" wrap="square" lIns="0" tIns="0" rIns="0" bIns="0" anchor="t" anchorCtr="0">
            <a:noAutofit/>
          </a:bodyPr>
          <a:lstStyle/>
          <a:p>
            <a:pPr marL="76200" indent="0">
              <a:buNone/>
            </a:pPr>
            <a:r>
              <a:rPr lang="en-GB" b="1" dirty="0"/>
              <a:t>As writers and illustrators, putting your work, ideas and creations into a public space at this challenging and surreal time, it is important for you to have a clear idea of: </a:t>
            </a:r>
          </a:p>
          <a:p>
            <a:pPr marL="76200" indent="0">
              <a:buNone/>
            </a:pPr>
            <a:endParaRPr lang="en-GB" sz="1100" b="1" dirty="0"/>
          </a:p>
          <a:p>
            <a:r>
              <a:rPr lang="en-GB" dirty="0"/>
              <a:t>Who you are and what you represent</a:t>
            </a:r>
          </a:p>
          <a:p>
            <a:r>
              <a:rPr lang="en-GB" dirty="0">
                <a:solidFill>
                  <a:schemeClr val="accent2">
                    <a:lumMod val="60000"/>
                    <a:lumOff val="40000"/>
                  </a:schemeClr>
                </a:solidFill>
              </a:rPr>
              <a:t>Your (professional and personal) values</a:t>
            </a:r>
          </a:p>
          <a:p>
            <a:r>
              <a:rPr lang="en-GB" dirty="0"/>
              <a:t>How you want to be viewed (and why)</a:t>
            </a:r>
          </a:p>
          <a:p>
            <a:r>
              <a:rPr lang="en-GB" dirty="0">
                <a:solidFill>
                  <a:schemeClr val="accent2">
                    <a:lumMod val="60000"/>
                    <a:lumOff val="40000"/>
                  </a:schemeClr>
                </a:solidFill>
              </a:rPr>
              <a:t>How to position yourself instead of being positioned by others</a:t>
            </a:r>
          </a:p>
          <a:p>
            <a:r>
              <a:rPr lang="en-GB" dirty="0"/>
              <a:t>What visually represents your brand</a:t>
            </a:r>
          </a:p>
          <a:p>
            <a:r>
              <a:rPr lang="en-GB" dirty="0">
                <a:solidFill>
                  <a:schemeClr val="accent2">
                    <a:lumMod val="60000"/>
                    <a:lumOff val="40000"/>
                  </a:schemeClr>
                </a:solidFill>
              </a:rPr>
              <a:t>Who you want to follow you and why</a:t>
            </a:r>
          </a:p>
          <a:p>
            <a:r>
              <a:rPr lang="en-GB" dirty="0"/>
              <a:t>What you want to say</a:t>
            </a:r>
          </a:p>
        </p:txBody>
      </p:sp>
      <p:sp>
        <p:nvSpPr>
          <p:cNvPr id="249" name="Google Shape;249;p20"/>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37"/>
          <p:cNvSpPr txBox="1">
            <a:spLocks noGrp="1"/>
          </p:cNvSpPr>
          <p:nvPr>
            <p:ph type="title"/>
          </p:nvPr>
        </p:nvSpPr>
        <p:spPr>
          <a:xfrm>
            <a:off x="2976900" y="836000"/>
            <a:ext cx="54642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Credits</a:t>
            </a:r>
            <a:endParaRPr dirty="0"/>
          </a:p>
        </p:txBody>
      </p:sp>
      <p:sp>
        <p:nvSpPr>
          <p:cNvPr id="453" name="Google Shape;453;p37"/>
          <p:cNvSpPr txBox="1">
            <a:spLocks noGrp="1"/>
          </p:cNvSpPr>
          <p:nvPr>
            <p:ph type="body" idx="1"/>
          </p:nvPr>
        </p:nvSpPr>
        <p:spPr>
          <a:xfrm>
            <a:off x="2976900" y="1134738"/>
            <a:ext cx="5464200" cy="2666082"/>
          </a:xfrm>
          <a:prstGeom prst="rect">
            <a:avLst/>
          </a:prstGeom>
        </p:spPr>
        <p:txBody>
          <a:bodyPr spcFirstLastPara="1" wrap="square" lIns="0" tIns="0" rIns="0" bIns="0" anchor="t" anchorCtr="0">
            <a:noAutofit/>
          </a:bodyPr>
          <a:lstStyle/>
          <a:p>
            <a:pPr marL="457200" lvl="0" indent="-381000" algn="l" rtl="0">
              <a:lnSpc>
                <a:spcPct val="115000"/>
              </a:lnSpc>
              <a:spcBef>
                <a:spcPts val="0"/>
              </a:spcBef>
              <a:spcAft>
                <a:spcPts val="0"/>
              </a:spcAft>
              <a:buSzPts val="2400"/>
              <a:buChar char="▸"/>
            </a:pPr>
            <a:endParaRPr lang="en" sz="2400" dirty="0"/>
          </a:p>
          <a:p>
            <a:pPr marL="457200" lvl="0" indent="-381000" algn="l" rtl="0">
              <a:lnSpc>
                <a:spcPct val="115000"/>
              </a:lnSpc>
              <a:spcBef>
                <a:spcPts val="0"/>
              </a:spcBef>
              <a:spcAft>
                <a:spcPts val="0"/>
              </a:spcAft>
              <a:buSzPts val="2400"/>
              <a:buChar char="▸"/>
            </a:pPr>
            <a:endParaRPr lang="en" dirty="0"/>
          </a:p>
          <a:p>
            <a:pPr marL="457200" lvl="0" indent="-381000" algn="l" rtl="0">
              <a:lnSpc>
                <a:spcPct val="115000"/>
              </a:lnSpc>
              <a:spcBef>
                <a:spcPts val="0"/>
              </a:spcBef>
              <a:spcAft>
                <a:spcPts val="0"/>
              </a:spcAft>
              <a:buSzPts val="2400"/>
              <a:buChar char="▸"/>
            </a:pPr>
            <a:r>
              <a:rPr lang="en" sz="2400" dirty="0"/>
              <a:t>Photographs by </a:t>
            </a:r>
            <a:r>
              <a:rPr lang="en" sz="2400" u="sng" dirty="0">
                <a:solidFill>
                  <a:schemeClr val="hlink"/>
                </a:solidFill>
                <a:hlinkClick r:id="rId3"/>
              </a:rPr>
              <a:t>Unsplash</a:t>
            </a:r>
            <a:r>
              <a:rPr lang="en" sz="2400" u="sng" dirty="0">
                <a:solidFill>
                  <a:schemeClr val="hlink"/>
                </a:solidFill>
              </a:rPr>
              <a:t>,</a:t>
            </a:r>
            <a:r>
              <a:rPr lang="en" sz="2400" dirty="0">
                <a:solidFill>
                  <a:schemeClr val="hlink"/>
                </a:solidFill>
              </a:rPr>
              <a:t> </a:t>
            </a:r>
            <a:r>
              <a:rPr lang="en-GB" sz="2400" dirty="0">
                <a:solidFill>
                  <a:schemeClr val="hlink"/>
                </a:solidFill>
              </a:rPr>
              <a:t>except for image of Joy Francis and </a:t>
            </a:r>
            <a:r>
              <a:rPr lang="en-GB" sz="2400" dirty="0" err="1">
                <a:solidFill>
                  <a:schemeClr val="hlink"/>
                </a:solidFill>
              </a:rPr>
              <a:t>Yassmin</a:t>
            </a:r>
            <a:r>
              <a:rPr lang="en-GB" sz="2400" dirty="0">
                <a:solidFill>
                  <a:schemeClr val="hlink"/>
                </a:solidFill>
              </a:rPr>
              <a:t> Abdel-</a:t>
            </a:r>
            <a:r>
              <a:rPr lang="en-GB" sz="2400" dirty="0" err="1">
                <a:solidFill>
                  <a:schemeClr val="hlink"/>
                </a:solidFill>
              </a:rPr>
              <a:t>Magied</a:t>
            </a:r>
            <a:r>
              <a:rPr lang="en-GB" sz="2400" dirty="0">
                <a:solidFill>
                  <a:schemeClr val="hlink"/>
                </a:solidFill>
              </a:rPr>
              <a:t> (taken by Alan McFarlane)</a:t>
            </a:r>
          </a:p>
          <a:p>
            <a:pPr>
              <a:lnSpc>
                <a:spcPct val="115000"/>
              </a:lnSpc>
            </a:pPr>
            <a:r>
              <a:rPr lang="en-GB" dirty="0"/>
              <a:t>Slidecarnival.com</a:t>
            </a:r>
          </a:p>
          <a:p>
            <a:pPr marL="457200" lvl="0" indent="-381000" algn="l" rtl="0">
              <a:lnSpc>
                <a:spcPct val="115000"/>
              </a:lnSpc>
              <a:spcBef>
                <a:spcPts val="0"/>
              </a:spcBef>
              <a:spcAft>
                <a:spcPts val="0"/>
              </a:spcAft>
              <a:buSzPts val="2400"/>
              <a:buChar char="▸"/>
            </a:pPr>
            <a:endParaRPr sz="2400" dirty="0"/>
          </a:p>
        </p:txBody>
      </p:sp>
      <p:sp>
        <p:nvSpPr>
          <p:cNvPr id="454" name="Google Shape;454;p37"/>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40</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7"/>
          <p:cNvSpPr txBox="1">
            <a:spLocks noGrp="1"/>
          </p:cNvSpPr>
          <p:nvPr>
            <p:ph type="ctrTitle"/>
          </p:nvPr>
        </p:nvSpPr>
        <p:spPr>
          <a:xfrm>
            <a:off x="3370520" y="2011738"/>
            <a:ext cx="5087779" cy="635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4800" dirty="0"/>
              <a:t>Understanding the key elements of PR</a:t>
            </a:r>
            <a:endParaRPr sz="4800" dirty="0"/>
          </a:p>
        </p:txBody>
      </p:sp>
      <p:sp>
        <p:nvSpPr>
          <p:cNvPr id="216" name="Google Shape;216;p17"/>
          <p:cNvSpPr txBox="1"/>
          <p:nvPr/>
        </p:nvSpPr>
        <p:spPr>
          <a:xfrm>
            <a:off x="0" y="0"/>
            <a:ext cx="1554600" cy="5143500"/>
          </a:xfrm>
          <a:prstGeom prst="rect">
            <a:avLst/>
          </a:prstGeom>
          <a:noFill/>
          <a:ln>
            <a:noFill/>
          </a:ln>
          <a:effectLst>
            <a:outerShdw blurRad="114300" dist="38100" dir="5400000" algn="bl" rotWithShape="0">
              <a:schemeClr val="accent6">
                <a:alpha val="23000"/>
              </a:schemeClr>
            </a:outerShdw>
          </a:effectLst>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7200" b="1" dirty="0">
                <a:solidFill>
                  <a:schemeClr val="lt1"/>
                </a:solidFill>
                <a:latin typeface="IBM Plex Serif"/>
                <a:ea typeface="IBM Plex Sans Light"/>
                <a:cs typeface="IBM Plex Sans Light"/>
                <a:sym typeface="IBM Plex Serif"/>
              </a:rPr>
              <a:t>2</a:t>
            </a:r>
            <a:endParaRPr sz="7200" dirty="0">
              <a:solidFill>
                <a:schemeClr val="lt1"/>
              </a:solidFill>
              <a:latin typeface="IBM Plex Sans Light"/>
              <a:ea typeface="IBM Plex Sans Light"/>
              <a:cs typeface="IBM Plex Sans Light"/>
              <a:sym typeface="IBM Plex Sans Light"/>
            </a:endParaRPr>
          </a:p>
        </p:txBody>
      </p:sp>
    </p:spTree>
    <p:extLst>
      <p:ext uri="{BB962C8B-B14F-4D97-AF65-F5344CB8AC3E}">
        <p14:creationId xmlns:p14="http://schemas.microsoft.com/office/powerpoint/2010/main" val="4225842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9"/>
          <p:cNvSpPr txBox="1">
            <a:spLocks noGrp="1"/>
          </p:cNvSpPr>
          <p:nvPr>
            <p:ph type="body" idx="1"/>
          </p:nvPr>
        </p:nvSpPr>
        <p:spPr>
          <a:xfrm>
            <a:off x="797443" y="643275"/>
            <a:ext cx="5050464" cy="3853200"/>
          </a:xfrm>
          <a:prstGeom prst="rect">
            <a:avLst/>
          </a:prstGeom>
        </p:spPr>
        <p:txBody>
          <a:bodyPr spcFirstLastPara="1" wrap="square" lIns="0" tIns="0" rIns="0" bIns="0" anchor="t" anchorCtr="0">
            <a:noAutofit/>
          </a:bodyPr>
          <a:lstStyle/>
          <a:p>
            <a:pPr marL="0" lvl="0" indent="0">
              <a:spcAft>
                <a:spcPts val="600"/>
              </a:spcAft>
              <a:buNone/>
            </a:pPr>
            <a:r>
              <a:rPr lang="en-GB" sz="2800" i="0" dirty="0"/>
              <a:t>Public Relations</a:t>
            </a:r>
            <a:r>
              <a:rPr lang="en-GB" sz="2800" b="0" i="0" dirty="0"/>
              <a:t> is the discipline which looks after reputation, with the aim of earning understanding and support and influencing opinion and behaviour. It is the planned and sustained effort to establish and maintain goodwill and mutual understanding between an organisation and its publics. </a:t>
            </a:r>
            <a:r>
              <a:rPr lang="en-GB" sz="2800" i="0" dirty="0"/>
              <a:t>CIPR</a:t>
            </a:r>
            <a:endParaRPr sz="2800" dirty="0"/>
          </a:p>
        </p:txBody>
      </p:sp>
      <p:sp>
        <p:nvSpPr>
          <p:cNvPr id="242" name="Google Shape;242;p19"/>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9"/>
          <p:cNvSpPr txBox="1">
            <a:spLocks noGrp="1"/>
          </p:cNvSpPr>
          <p:nvPr>
            <p:ph type="body" idx="1"/>
          </p:nvPr>
        </p:nvSpPr>
        <p:spPr>
          <a:xfrm>
            <a:off x="925033" y="643275"/>
            <a:ext cx="4922874" cy="3853200"/>
          </a:xfrm>
          <a:prstGeom prst="rect">
            <a:avLst/>
          </a:prstGeom>
        </p:spPr>
        <p:txBody>
          <a:bodyPr spcFirstLastPara="1" wrap="square" lIns="0" tIns="0" rIns="0" bIns="0" anchor="t" anchorCtr="0">
            <a:noAutofit/>
          </a:bodyPr>
          <a:lstStyle/>
          <a:p>
            <a:pPr marL="0" lvl="0" indent="0">
              <a:spcAft>
                <a:spcPts val="600"/>
              </a:spcAft>
              <a:buNone/>
            </a:pPr>
            <a:r>
              <a:rPr lang="en-GB" sz="2800" i="0" dirty="0"/>
              <a:t>Public Relations</a:t>
            </a:r>
            <a:r>
              <a:rPr lang="en-GB" sz="2800" b="0" i="0" dirty="0"/>
              <a:t> is about</a:t>
            </a:r>
          </a:p>
          <a:p>
            <a:pPr marL="0" lvl="0" indent="0">
              <a:spcAft>
                <a:spcPts val="600"/>
              </a:spcAft>
              <a:buNone/>
            </a:pPr>
            <a:r>
              <a:rPr lang="en-GB" sz="2400" b="0" i="0" dirty="0"/>
              <a:t>Persuasion | Reputation | Storytelling</a:t>
            </a:r>
          </a:p>
          <a:p>
            <a:pPr marL="0" lvl="0" indent="0">
              <a:spcAft>
                <a:spcPts val="600"/>
              </a:spcAft>
              <a:buNone/>
            </a:pPr>
            <a:endParaRPr lang="en-GB" sz="1100" b="0" i="0" dirty="0"/>
          </a:p>
          <a:p>
            <a:pPr marL="0" lvl="0" indent="0">
              <a:spcAft>
                <a:spcPts val="600"/>
              </a:spcAft>
              <a:buNone/>
            </a:pPr>
            <a:r>
              <a:rPr lang="en-GB" sz="2800" i="0" dirty="0"/>
              <a:t>Why?</a:t>
            </a:r>
          </a:p>
          <a:p>
            <a:pPr marL="0" indent="0">
              <a:spcAft>
                <a:spcPts val="600"/>
              </a:spcAft>
              <a:buNone/>
            </a:pPr>
            <a:r>
              <a:rPr lang="en-GB" sz="2400" b="0" i="0" dirty="0"/>
              <a:t>Because you are trying to convince your followers, readers, viewers, often outside your sphere of influence, to support and promote your idea, to buy your book or product, to support your viewpoint, to recognise your achievements.</a:t>
            </a:r>
          </a:p>
          <a:p>
            <a:pPr marL="0" lvl="0" indent="0">
              <a:spcAft>
                <a:spcPts val="600"/>
              </a:spcAft>
              <a:buNone/>
            </a:pPr>
            <a:endParaRPr lang="en-GB" sz="2800" b="0" i="0" dirty="0"/>
          </a:p>
          <a:p>
            <a:pPr marL="0" lvl="0" indent="0">
              <a:spcAft>
                <a:spcPts val="600"/>
              </a:spcAft>
              <a:buNone/>
            </a:pPr>
            <a:endParaRPr sz="2800" dirty="0"/>
          </a:p>
        </p:txBody>
      </p:sp>
      <p:sp>
        <p:nvSpPr>
          <p:cNvPr id="242" name="Google Shape;242;p19"/>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7</a:t>
            </a:fld>
            <a:endParaRPr/>
          </a:p>
        </p:txBody>
      </p:sp>
    </p:spTree>
    <p:extLst>
      <p:ext uri="{BB962C8B-B14F-4D97-AF65-F5344CB8AC3E}">
        <p14:creationId xmlns:p14="http://schemas.microsoft.com/office/powerpoint/2010/main" val="2105223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8" name="Google Shape;248;p20"/>
          <p:cNvSpPr txBox="1">
            <a:spLocks noGrp="1"/>
          </p:cNvSpPr>
          <p:nvPr>
            <p:ph type="body" idx="1"/>
          </p:nvPr>
        </p:nvSpPr>
        <p:spPr>
          <a:xfrm>
            <a:off x="2892056" y="361507"/>
            <a:ext cx="6092456" cy="4003543"/>
          </a:xfrm>
          <a:prstGeom prst="rect">
            <a:avLst/>
          </a:prstGeom>
        </p:spPr>
        <p:txBody>
          <a:bodyPr spcFirstLastPara="1" wrap="square" lIns="0" tIns="0" rIns="0" bIns="0" anchor="t" anchorCtr="0">
            <a:noAutofit/>
          </a:bodyPr>
          <a:lstStyle/>
          <a:p>
            <a:pPr marL="76200" indent="0">
              <a:buNone/>
            </a:pPr>
            <a:r>
              <a:rPr lang="en-GB" b="1" dirty="0"/>
              <a:t>So, what are the 5 key ingredients of PR for building your brand?</a:t>
            </a:r>
          </a:p>
          <a:p>
            <a:pPr marL="76200" indent="0">
              <a:buNone/>
            </a:pPr>
            <a:endParaRPr lang="en-GB" sz="1100" b="1" dirty="0"/>
          </a:p>
          <a:p>
            <a:r>
              <a:rPr lang="en-GB" dirty="0"/>
              <a:t>Know your target audience</a:t>
            </a:r>
          </a:p>
          <a:p>
            <a:endParaRPr lang="en-GB" sz="1100" dirty="0"/>
          </a:p>
          <a:p>
            <a:r>
              <a:rPr lang="en-GB" dirty="0">
                <a:solidFill>
                  <a:schemeClr val="accent2">
                    <a:lumMod val="60000"/>
                    <a:lumOff val="40000"/>
                  </a:schemeClr>
                </a:solidFill>
              </a:rPr>
              <a:t>Be realistic with your goal setting</a:t>
            </a:r>
          </a:p>
          <a:p>
            <a:endParaRPr lang="en-GB" sz="1100" dirty="0">
              <a:solidFill>
                <a:schemeClr val="accent2">
                  <a:lumMod val="60000"/>
                  <a:lumOff val="40000"/>
                </a:schemeClr>
              </a:solidFill>
            </a:endParaRPr>
          </a:p>
          <a:p>
            <a:r>
              <a:rPr lang="en-GB" dirty="0"/>
              <a:t>Develop your message</a:t>
            </a:r>
          </a:p>
          <a:p>
            <a:endParaRPr lang="en-GB" sz="1100" dirty="0"/>
          </a:p>
          <a:p>
            <a:r>
              <a:rPr lang="en-GB" dirty="0">
                <a:solidFill>
                  <a:schemeClr val="accent2">
                    <a:lumMod val="60000"/>
                    <a:lumOff val="40000"/>
                  </a:schemeClr>
                </a:solidFill>
              </a:rPr>
              <a:t>Who is your competition or peers?</a:t>
            </a:r>
          </a:p>
          <a:p>
            <a:endParaRPr lang="en-GB" sz="1100" dirty="0">
              <a:solidFill>
                <a:schemeClr val="accent2">
                  <a:lumMod val="60000"/>
                  <a:lumOff val="40000"/>
                </a:schemeClr>
              </a:solidFill>
            </a:endParaRPr>
          </a:p>
          <a:p>
            <a:r>
              <a:rPr lang="en-GB" dirty="0"/>
              <a:t>Stay relevant</a:t>
            </a:r>
          </a:p>
          <a:p>
            <a:endParaRPr lang="en-GB" sz="1100" dirty="0"/>
          </a:p>
        </p:txBody>
      </p:sp>
      <p:sp>
        <p:nvSpPr>
          <p:cNvPr id="249" name="Google Shape;249;p20"/>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8</a:t>
            </a:fld>
            <a:endParaRPr/>
          </a:p>
        </p:txBody>
      </p:sp>
    </p:spTree>
    <p:extLst>
      <p:ext uri="{BB962C8B-B14F-4D97-AF65-F5344CB8AC3E}">
        <p14:creationId xmlns:p14="http://schemas.microsoft.com/office/powerpoint/2010/main" val="77951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7"/>
          <p:cNvSpPr txBox="1">
            <a:spLocks noGrp="1"/>
          </p:cNvSpPr>
          <p:nvPr>
            <p:ph type="ctrTitle"/>
          </p:nvPr>
        </p:nvSpPr>
        <p:spPr>
          <a:xfrm>
            <a:off x="3370520" y="1679944"/>
            <a:ext cx="5475768" cy="1371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4800" dirty="0"/>
              <a:t>What is your ‘Brand’ identity?</a:t>
            </a:r>
            <a:endParaRPr sz="4800" dirty="0"/>
          </a:p>
        </p:txBody>
      </p:sp>
      <p:sp>
        <p:nvSpPr>
          <p:cNvPr id="216" name="Google Shape;216;p17"/>
          <p:cNvSpPr txBox="1"/>
          <p:nvPr/>
        </p:nvSpPr>
        <p:spPr>
          <a:xfrm>
            <a:off x="0" y="0"/>
            <a:ext cx="1554600" cy="5143500"/>
          </a:xfrm>
          <a:prstGeom prst="rect">
            <a:avLst/>
          </a:prstGeom>
          <a:noFill/>
          <a:ln>
            <a:noFill/>
          </a:ln>
          <a:effectLst>
            <a:outerShdw blurRad="114300" dist="38100" dir="5400000" algn="bl" rotWithShape="0">
              <a:schemeClr val="accent6">
                <a:alpha val="23000"/>
              </a:schemeClr>
            </a:outerShdw>
          </a:effectLst>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7200" b="1" dirty="0">
                <a:solidFill>
                  <a:schemeClr val="lt1"/>
                </a:solidFill>
                <a:latin typeface="IBM Plex Serif"/>
                <a:ea typeface="IBM Plex Sans Light"/>
                <a:cs typeface="IBM Plex Sans Light"/>
                <a:sym typeface="IBM Plex Serif"/>
              </a:rPr>
              <a:t>3</a:t>
            </a:r>
            <a:endParaRPr sz="7200" dirty="0">
              <a:solidFill>
                <a:schemeClr val="lt1"/>
              </a:solidFill>
              <a:latin typeface="IBM Plex Sans Light"/>
              <a:ea typeface="IBM Plex Sans Light"/>
              <a:cs typeface="IBM Plex Sans Light"/>
              <a:sym typeface="IBM Plex Sans Light"/>
            </a:endParaRPr>
          </a:p>
        </p:txBody>
      </p:sp>
    </p:spTree>
    <p:extLst>
      <p:ext uri="{BB962C8B-B14F-4D97-AF65-F5344CB8AC3E}">
        <p14:creationId xmlns:p14="http://schemas.microsoft.com/office/powerpoint/2010/main" val="4219365694"/>
      </p:ext>
    </p:extLst>
  </p:cSld>
  <p:clrMapOvr>
    <a:masterClrMapping/>
  </p:clrMapOvr>
</p:sld>
</file>

<file path=ppt/theme/theme1.xml><?xml version="1.0" encoding="utf-8"?>
<a:theme xmlns:a="http://schemas.openxmlformats.org/drawingml/2006/main" name="Exeter template">
  <a:themeElements>
    <a:clrScheme name="Custom 347">
      <a:dk1>
        <a:srgbClr val="3E4655"/>
      </a:dk1>
      <a:lt1>
        <a:srgbClr val="FFFFFF"/>
      </a:lt1>
      <a:dk2>
        <a:srgbClr val="746F7E"/>
      </a:dk2>
      <a:lt2>
        <a:srgbClr val="EAECF0"/>
      </a:lt2>
      <a:accent1>
        <a:srgbClr val="FFB900"/>
      </a:accent1>
      <a:accent2>
        <a:srgbClr val="F78300"/>
      </a:accent2>
      <a:accent3>
        <a:srgbClr val="D6516E"/>
      </a:accent3>
      <a:accent4>
        <a:srgbClr val="807DAF"/>
      </a:accent4>
      <a:accent5>
        <a:srgbClr val="93AECF"/>
      </a:accent5>
      <a:accent6>
        <a:srgbClr val="7E0808"/>
      </a:accent6>
      <a:hlink>
        <a:srgbClr val="38334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TotalTime>
  <Words>1192</Words>
  <Application>Microsoft Office PowerPoint</Application>
  <PresentationFormat>On-screen Show (16:9)</PresentationFormat>
  <Paragraphs>178</Paragraphs>
  <Slides>40</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Abel</vt:lpstr>
      <vt:lpstr>Arial</vt:lpstr>
      <vt:lpstr>IBM Plex Sans</vt:lpstr>
      <vt:lpstr>IBM Plex Sans Light</vt:lpstr>
      <vt:lpstr>IBM Plex Serif</vt:lpstr>
      <vt:lpstr>IBM Plex Serif SemiBold</vt:lpstr>
      <vt:lpstr>Oxygen</vt:lpstr>
      <vt:lpstr>Exeter template</vt:lpstr>
      <vt:lpstr>Managing your brand PR: An introduction with Joy Francis  For BookTrust Represents</vt:lpstr>
      <vt:lpstr>About me</vt:lpstr>
      <vt:lpstr>Why this topic?</vt:lpstr>
      <vt:lpstr>PowerPoint Presentation</vt:lpstr>
      <vt:lpstr>Understanding the key elements of PR</vt:lpstr>
      <vt:lpstr>PowerPoint Presentation</vt:lpstr>
      <vt:lpstr>PowerPoint Presentation</vt:lpstr>
      <vt:lpstr>PowerPoint Presentation</vt:lpstr>
      <vt:lpstr>What is your ‘Brand’ identity?</vt:lpstr>
      <vt:lpstr>Branding is usually associated with name (Beyonce), symbol (Nike) or design (the Mini) that is easily identifiable as belonging to a person or company. This helps your target audience to identify your product and distinguish it from others .</vt:lpstr>
      <vt:lpstr>PowerPoint Presentation</vt:lpstr>
      <vt:lpstr>PowerPoint Presentation</vt:lpstr>
      <vt:lpstr>Who is the audience for your product?</vt:lpstr>
      <vt:lpstr>PowerPoint Presentation</vt:lpstr>
      <vt:lpstr>Target audience - An initial checklist</vt:lpstr>
      <vt:lpstr>To attract your target audience, you need to consider: </vt:lpstr>
      <vt:lpstr>The value of social media in raising your profile</vt:lpstr>
      <vt:lpstr>PowerPoint Presentation</vt:lpstr>
      <vt:lpstr>Digital PR</vt:lpstr>
      <vt:lpstr>PowerPoint Presentation</vt:lpstr>
      <vt:lpstr>PowerPoint Presentation</vt:lpstr>
      <vt:lpstr>PowerPoint Presentation</vt:lpstr>
      <vt:lpstr>The power of the hashtag</vt:lpstr>
      <vt:lpstr>PowerPoint Presentation</vt:lpstr>
      <vt:lpstr>PowerPoint Presentation</vt:lpstr>
      <vt:lpstr>PowerPoint Presentation</vt:lpstr>
      <vt:lpstr>12,000,000 times</vt:lpstr>
      <vt:lpstr>Using digital platforms to diversify your income stream</vt:lpstr>
      <vt:lpstr>PowerPoint Presentation</vt:lpstr>
      <vt:lpstr>7.1 million</vt:lpstr>
      <vt:lpstr>PowerPoint Presentation</vt:lpstr>
      <vt:lpstr>PowerPoint Presentation</vt:lpstr>
      <vt:lpstr>300 million</vt:lpstr>
      <vt:lpstr>PowerPoint Presentation</vt:lpstr>
      <vt:lpstr>PowerPoint Presentation</vt:lpstr>
      <vt:lpstr>   Kickstarter: 70 Ideas for How to Fund Your Creative Work—and Pay Yourself—in Quarantine  Creative fundraising ideas for artists, writers, musicians and others.   LINK: https://www.kickstarter.com/articles/70-ideas-funding-creative-work-paying-yourself-quarantine?ref=section-homepage-promo-70-ideas-for-funding-your-creative-workand-paying-yourselfin-quarantine     </vt:lpstr>
      <vt:lpstr>CrowdfundChampion.com  Raisemoney.com  European Crowdfunding Network’s directory of members  Startups.co.uk’s Crowdfunding platforms: An A-Z director </vt:lpstr>
      <vt:lpstr>One Action!</vt:lpstr>
      <vt:lpstr>Thanks!</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User</dc:creator>
  <cp:lastModifiedBy>Joy Francis</cp:lastModifiedBy>
  <cp:revision>31</cp:revision>
  <dcterms:modified xsi:type="dcterms:W3CDTF">2020-05-22T10:39:41Z</dcterms:modified>
</cp:coreProperties>
</file>